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5143500" cx="9144000"/>
  <p:notesSz cx="6858000" cy="9144000"/>
  <p:embeddedFontLst>
    <p:embeddedFont>
      <p:font typeface="Raleway"/>
      <p:regular r:id="rId24"/>
      <p:bold r:id="rId25"/>
      <p:italic r:id="rId26"/>
      <p:boldItalic r:id="rId27"/>
    </p:embeddedFont>
    <p:embeddedFont>
      <p:font typeface="Happy Monkey"/>
      <p:regular r:id="rId28"/>
    </p:embeddedFont>
    <p:embeddedFont>
      <p:font typeface="Source Sans Pr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aleway-regular.fntdata"/><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HappyMonkey-regular.fntdata"/><Relationship Id="rId27" Type="http://schemas.openxmlformats.org/officeDocument/2006/relationships/font" Target="fonts/Raleway-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SourceSansPr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SourceSansPro-italic.fntdata"/><Relationship Id="rId30" Type="http://schemas.openxmlformats.org/officeDocument/2006/relationships/font" Target="fonts/SourceSansPro-bold.fntdata"/><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font" Target="fonts/SourceSansPro-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6" name="Shape 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b="1">
              <a:solidFill>
                <a:srgbClr val="FF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b="1">
              <a:solidFill>
                <a:srgbClr val="FF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1" name="Shape 1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Need names of two students per building-media release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Clr>
                <a:schemeClr val="dk2"/>
              </a:buClr>
              <a:buSzPct val="100000"/>
              <a:buFont typeface="Arial"/>
              <a:buNone/>
            </a:pPr>
            <a:r>
              <a:rPr b="1" lang="en"/>
              <a:t>I need to talk to Harley and Eric.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2"/>
              </a:buClr>
              <a:buSzPct val="100000"/>
              <a:buFont typeface="Arial"/>
              <a:buNone/>
            </a:pPr>
            <a:r>
              <a:rPr b="1" lang="en"/>
              <a:t>I need to talk to Harley and Eric.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 name="Shape 60"/>
        <p:cNvGrpSpPr/>
        <p:nvPr/>
      </p:nvGrpSpPr>
      <p:grpSpPr>
        <a:xfrm>
          <a:off x="0" y="0"/>
          <a:ext cx="0" cy="0"/>
          <a:chOff x="0" y="0"/>
          <a:chExt cx="0" cy="0"/>
        </a:xfrm>
      </p:grpSpPr>
      <p:sp>
        <p:nvSpPr>
          <p:cNvPr id="61" name="Shape 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 name="Shape 6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 name="Shape 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b="1">
              <a:solidFill>
                <a:srgbClr val="FF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b="1">
              <a:solidFill>
                <a:srgbClr val="FF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1" name="Shape 1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b="1">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a:off x="80700" y="2651100"/>
            <a:ext cx="8982599" cy="2411700"/>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11" name="Shape 11"/>
          <p:cNvSpPr txBox="1"/>
          <p:nvPr>
            <p:ph type="ctrTitle"/>
          </p:nvPr>
        </p:nvSpPr>
        <p:spPr>
          <a:xfrm>
            <a:off x="485875" y="264475"/>
            <a:ext cx="8183700" cy="1473600"/>
          </a:xfrm>
          <a:prstGeom prst="rect">
            <a:avLst/>
          </a:prstGeom>
        </p:spPr>
        <p:txBody>
          <a:bodyPr anchorCtr="0" anchor="b" bIns="91425" lIns="91425" rIns="91425" tIns="91425"/>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p:txBody>
      </p:sp>
      <p:sp>
        <p:nvSpPr>
          <p:cNvPr id="12" name="Shape 12"/>
          <p:cNvSpPr txBox="1"/>
          <p:nvPr>
            <p:ph idx="1" type="subTitle"/>
          </p:nvPr>
        </p:nvSpPr>
        <p:spPr>
          <a:xfrm>
            <a:off x="485875" y="1738075"/>
            <a:ext cx="8183700" cy="861000"/>
          </a:xfrm>
          <a:prstGeom prst="rect">
            <a:avLst/>
          </a:prstGeom>
        </p:spPr>
        <p:txBody>
          <a:bodyPr anchorCtr="0" anchor="t" bIns="91425" lIns="91425" rIns="91425" tIns="91425"/>
          <a:lstStyle>
            <a:lvl1pPr lvl="0">
              <a:lnSpc>
                <a:spcPct val="100000"/>
              </a:lnSpc>
              <a:spcBef>
                <a:spcPts val="0"/>
              </a:spcBef>
              <a:spcAft>
                <a:spcPts val="0"/>
              </a:spcAft>
              <a:buSzPct val="100000"/>
              <a:buNone/>
              <a:defRPr sz="2400"/>
            </a:lvl1pPr>
            <a:lvl2pPr lvl="1">
              <a:lnSpc>
                <a:spcPct val="100000"/>
              </a:lnSpc>
              <a:spcBef>
                <a:spcPts val="0"/>
              </a:spcBef>
              <a:spcAft>
                <a:spcPts val="0"/>
              </a:spcAft>
              <a:buSzPct val="100000"/>
              <a:buNone/>
              <a:defRPr sz="2400"/>
            </a:lvl2pPr>
            <a:lvl3pPr lvl="2">
              <a:lnSpc>
                <a:spcPct val="100000"/>
              </a:lnSpc>
              <a:spcBef>
                <a:spcPts val="0"/>
              </a:spcBef>
              <a:spcAft>
                <a:spcPts val="0"/>
              </a:spcAft>
              <a:buSzPct val="100000"/>
              <a:buNone/>
              <a:defRPr sz="2400"/>
            </a:lvl3pPr>
            <a:lvl4pPr lvl="3">
              <a:lnSpc>
                <a:spcPct val="100000"/>
              </a:lnSpc>
              <a:spcBef>
                <a:spcPts val="0"/>
              </a:spcBef>
              <a:spcAft>
                <a:spcPts val="0"/>
              </a:spcAft>
              <a:buSzPct val="100000"/>
              <a:buNone/>
              <a:defRPr sz="2400"/>
            </a:lvl4pPr>
            <a:lvl5pPr lvl="4">
              <a:lnSpc>
                <a:spcPct val="100000"/>
              </a:lnSpc>
              <a:spcBef>
                <a:spcPts val="0"/>
              </a:spcBef>
              <a:spcAft>
                <a:spcPts val="0"/>
              </a:spcAft>
              <a:buSzPct val="100000"/>
              <a:buNone/>
              <a:defRPr sz="2400"/>
            </a:lvl5pPr>
            <a:lvl6pPr lvl="5">
              <a:lnSpc>
                <a:spcPct val="100000"/>
              </a:lnSpc>
              <a:spcBef>
                <a:spcPts val="0"/>
              </a:spcBef>
              <a:spcAft>
                <a:spcPts val="0"/>
              </a:spcAft>
              <a:buSzPct val="100000"/>
              <a:buNone/>
              <a:defRPr sz="2400"/>
            </a:lvl6pPr>
            <a:lvl7pPr lvl="6">
              <a:lnSpc>
                <a:spcPct val="100000"/>
              </a:lnSpc>
              <a:spcBef>
                <a:spcPts val="0"/>
              </a:spcBef>
              <a:spcAft>
                <a:spcPts val="0"/>
              </a:spcAft>
              <a:buSzPct val="100000"/>
              <a:buNone/>
              <a:defRPr sz="2400"/>
            </a:lvl7pPr>
            <a:lvl8pPr lvl="7">
              <a:lnSpc>
                <a:spcPct val="100000"/>
              </a:lnSpc>
              <a:spcBef>
                <a:spcPts val="0"/>
              </a:spcBef>
              <a:spcAft>
                <a:spcPts val="0"/>
              </a:spcAft>
              <a:buSzPct val="100000"/>
              <a:buNone/>
              <a:defRPr sz="2400"/>
            </a:lvl8pPr>
            <a:lvl9pPr lvl="8">
              <a:lnSpc>
                <a:spcPct val="100000"/>
              </a:lnSpc>
              <a:spcBef>
                <a:spcPts val="0"/>
              </a:spcBef>
              <a:spcAft>
                <a:spcPts val="0"/>
              </a:spcAft>
              <a:buSzPct val="100000"/>
              <a:buNone/>
              <a:defRPr sz="2400"/>
            </a:lvl9pPr>
          </a:lstStyle>
          <a:p/>
        </p:txBody>
      </p:sp>
      <p:sp>
        <p:nvSpPr>
          <p:cNvPr id="13" name="Shape 13"/>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7" name="Shape 47"/>
        <p:cNvGrpSpPr/>
        <p:nvPr/>
      </p:nvGrpSpPr>
      <p:grpSpPr>
        <a:xfrm>
          <a:off x="0" y="0"/>
          <a:ext cx="0" cy="0"/>
          <a:chOff x="0" y="0"/>
          <a:chExt cx="0" cy="0"/>
        </a:xfrm>
      </p:grpSpPr>
      <p:sp>
        <p:nvSpPr>
          <p:cNvPr id="48" name="Shape 48"/>
          <p:cNvSpPr/>
          <p:nvPr/>
        </p:nvSpPr>
        <p:spPr>
          <a:xfrm>
            <a:off x="80700" y="2651100"/>
            <a:ext cx="8982599" cy="2411700"/>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49" name="Shape 49"/>
          <p:cNvSpPr txBox="1"/>
          <p:nvPr>
            <p:ph type="title"/>
          </p:nvPr>
        </p:nvSpPr>
        <p:spPr>
          <a:xfrm>
            <a:off x="311700" y="743000"/>
            <a:ext cx="8520599" cy="2006399"/>
          </a:xfrm>
          <a:prstGeom prst="rect">
            <a:avLst/>
          </a:prstGeom>
        </p:spPr>
        <p:txBody>
          <a:bodyPr anchorCtr="0" anchor="b" bIns="91425" lIns="91425" rIns="91425" tIns="91425"/>
          <a:lstStyle>
            <a:lvl1pPr lvl="0" algn="ctr">
              <a:spcBef>
                <a:spcPts val="0"/>
              </a:spcBef>
              <a:buSzPct val="100000"/>
              <a:buFont typeface="Source Sans Pro"/>
              <a:defRPr sz="12000">
                <a:latin typeface="Source Sans Pro"/>
                <a:ea typeface="Source Sans Pro"/>
                <a:cs typeface="Source Sans Pro"/>
                <a:sym typeface="Source Sans Pro"/>
              </a:defRPr>
            </a:lvl1pPr>
            <a:lvl2pPr lvl="1" algn="ctr">
              <a:spcBef>
                <a:spcPts val="0"/>
              </a:spcBef>
              <a:buSzPct val="100000"/>
              <a:buFont typeface="Source Sans Pro"/>
              <a:defRPr sz="12000">
                <a:latin typeface="Source Sans Pro"/>
                <a:ea typeface="Source Sans Pro"/>
                <a:cs typeface="Source Sans Pro"/>
                <a:sym typeface="Source Sans Pro"/>
              </a:defRPr>
            </a:lvl2pPr>
            <a:lvl3pPr lvl="2" algn="ctr">
              <a:spcBef>
                <a:spcPts val="0"/>
              </a:spcBef>
              <a:buSzPct val="100000"/>
              <a:buFont typeface="Source Sans Pro"/>
              <a:defRPr sz="12000">
                <a:latin typeface="Source Sans Pro"/>
                <a:ea typeface="Source Sans Pro"/>
                <a:cs typeface="Source Sans Pro"/>
                <a:sym typeface="Source Sans Pro"/>
              </a:defRPr>
            </a:lvl3pPr>
            <a:lvl4pPr lvl="3" algn="ctr">
              <a:spcBef>
                <a:spcPts val="0"/>
              </a:spcBef>
              <a:buSzPct val="100000"/>
              <a:buFont typeface="Source Sans Pro"/>
              <a:defRPr sz="12000">
                <a:latin typeface="Source Sans Pro"/>
                <a:ea typeface="Source Sans Pro"/>
                <a:cs typeface="Source Sans Pro"/>
                <a:sym typeface="Source Sans Pro"/>
              </a:defRPr>
            </a:lvl4pPr>
            <a:lvl5pPr lvl="4" algn="ctr">
              <a:spcBef>
                <a:spcPts val="0"/>
              </a:spcBef>
              <a:buSzPct val="100000"/>
              <a:buFont typeface="Source Sans Pro"/>
              <a:defRPr sz="12000">
                <a:latin typeface="Source Sans Pro"/>
                <a:ea typeface="Source Sans Pro"/>
                <a:cs typeface="Source Sans Pro"/>
                <a:sym typeface="Source Sans Pro"/>
              </a:defRPr>
            </a:lvl5pPr>
            <a:lvl6pPr lvl="5" algn="ctr">
              <a:spcBef>
                <a:spcPts val="0"/>
              </a:spcBef>
              <a:buSzPct val="100000"/>
              <a:buFont typeface="Source Sans Pro"/>
              <a:defRPr sz="12000">
                <a:latin typeface="Source Sans Pro"/>
                <a:ea typeface="Source Sans Pro"/>
                <a:cs typeface="Source Sans Pro"/>
                <a:sym typeface="Source Sans Pro"/>
              </a:defRPr>
            </a:lvl6pPr>
            <a:lvl7pPr lvl="6" algn="ctr">
              <a:spcBef>
                <a:spcPts val="0"/>
              </a:spcBef>
              <a:buSzPct val="100000"/>
              <a:buFont typeface="Source Sans Pro"/>
              <a:defRPr sz="12000">
                <a:latin typeface="Source Sans Pro"/>
                <a:ea typeface="Source Sans Pro"/>
                <a:cs typeface="Source Sans Pro"/>
                <a:sym typeface="Source Sans Pro"/>
              </a:defRPr>
            </a:lvl7pPr>
            <a:lvl8pPr lvl="7" algn="ctr">
              <a:spcBef>
                <a:spcPts val="0"/>
              </a:spcBef>
              <a:buSzPct val="100000"/>
              <a:buFont typeface="Source Sans Pro"/>
              <a:defRPr sz="12000">
                <a:latin typeface="Source Sans Pro"/>
                <a:ea typeface="Source Sans Pro"/>
                <a:cs typeface="Source Sans Pro"/>
                <a:sym typeface="Source Sans Pro"/>
              </a:defRPr>
            </a:lvl8pPr>
            <a:lvl9pPr lvl="8" algn="ctr">
              <a:spcBef>
                <a:spcPts val="0"/>
              </a:spcBef>
              <a:buSzPct val="100000"/>
              <a:buFont typeface="Source Sans Pro"/>
              <a:defRPr sz="12000">
                <a:latin typeface="Source Sans Pro"/>
                <a:ea typeface="Source Sans Pro"/>
                <a:cs typeface="Source Sans Pro"/>
                <a:sym typeface="Source Sans Pro"/>
              </a:defRPr>
            </a:lvl9pPr>
          </a:lstStyle>
          <a:p/>
        </p:txBody>
      </p:sp>
      <p:sp>
        <p:nvSpPr>
          <p:cNvPr id="50" name="Shape 50"/>
          <p:cNvSpPr txBox="1"/>
          <p:nvPr>
            <p:ph idx="1" type="body"/>
          </p:nvPr>
        </p:nvSpPr>
        <p:spPr>
          <a:xfrm>
            <a:off x="311700" y="2845181"/>
            <a:ext cx="8520599" cy="1300800"/>
          </a:xfrm>
          <a:prstGeom prst="rect">
            <a:avLst/>
          </a:prstGeom>
        </p:spPr>
        <p:txBody>
          <a:bodyPr anchorCtr="0" anchor="t" bIns="91425" lIns="91425" rIns="91425" tIns="91425"/>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p:txBody>
      </p:sp>
      <p:sp>
        <p:nvSpPr>
          <p:cNvPr id="51" name="Shape 51"/>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2" name="Shape 52"/>
        <p:cNvGrpSpPr/>
        <p:nvPr/>
      </p:nvGrpSpPr>
      <p:grpSpPr>
        <a:xfrm>
          <a:off x="0" y="0"/>
          <a:ext cx="0" cy="0"/>
          <a:chOff x="0" y="0"/>
          <a:chExt cx="0" cy="0"/>
        </a:xfrm>
      </p:grpSpPr>
      <p:sp>
        <p:nvSpPr>
          <p:cNvPr id="53" name="Shape 53"/>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4" name="Shape 14"/>
        <p:cNvGrpSpPr/>
        <p:nvPr/>
      </p:nvGrpSpPr>
      <p:grpSpPr>
        <a:xfrm>
          <a:off x="0" y="0"/>
          <a:ext cx="0" cy="0"/>
          <a:chOff x="0" y="0"/>
          <a:chExt cx="0" cy="0"/>
        </a:xfrm>
      </p:grpSpPr>
      <p:sp>
        <p:nvSpPr>
          <p:cNvPr id="15" name="Shape 15"/>
          <p:cNvSpPr/>
          <p:nvPr/>
        </p:nvSpPr>
        <p:spPr>
          <a:xfrm>
            <a:off x="80700" y="2651100"/>
            <a:ext cx="8982599" cy="2411700"/>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16" name="Shape 16"/>
          <p:cNvSpPr txBox="1"/>
          <p:nvPr>
            <p:ph type="title"/>
          </p:nvPr>
        </p:nvSpPr>
        <p:spPr>
          <a:xfrm>
            <a:off x="485875" y="1714500"/>
            <a:ext cx="8183700" cy="785700"/>
          </a:xfrm>
          <a:prstGeom prst="rect">
            <a:avLst/>
          </a:prstGeom>
        </p:spPr>
        <p:txBody>
          <a:bodyPr anchorCtr="0" anchor="b" bIns="91425" lIns="91425" rIns="91425" tIns="91425"/>
          <a:lstStyle>
            <a:lvl1pPr lvl="0">
              <a:spcBef>
                <a:spcPts val="0"/>
              </a:spcBef>
              <a:buSzPct val="100000"/>
              <a:defRPr sz="3600"/>
            </a:lvl1pPr>
            <a:lvl2pPr lvl="1">
              <a:spcBef>
                <a:spcPts val="0"/>
              </a:spcBef>
              <a:buSzPct val="100000"/>
              <a:defRPr sz="3600"/>
            </a:lvl2pPr>
            <a:lvl3pPr lvl="2">
              <a:spcBef>
                <a:spcPts val="0"/>
              </a:spcBef>
              <a:buSzPct val="100000"/>
              <a:defRPr sz="3600"/>
            </a:lvl3pPr>
            <a:lvl4pPr lvl="3">
              <a:spcBef>
                <a:spcPts val="0"/>
              </a:spcBef>
              <a:buSzPct val="100000"/>
              <a:defRPr sz="3600"/>
            </a:lvl4pPr>
            <a:lvl5pPr lvl="4">
              <a:spcBef>
                <a:spcPts val="0"/>
              </a:spcBef>
              <a:buSzPct val="100000"/>
              <a:defRPr sz="3600"/>
            </a:lvl5pPr>
            <a:lvl6pPr lvl="5">
              <a:spcBef>
                <a:spcPts val="0"/>
              </a:spcBef>
              <a:buSzPct val="100000"/>
              <a:defRPr sz="3600"/>
            </a:lvl6pPr>
            <a:lvl7pPr lvl="6">
              <a:spcBef>
                <a:spcPts val="0"/>
              </a:spcBef>
              <a:buSzPct val="100000"/>
              <a:defRPr sz="3600"/>
            </a:lvl7pPr>
            <a:lvl8pPr lvl="7">
              <a:spcBef>
                <a:spcPts val="0"/>
              </a:spcBef>
              <a:buSzPct val="100000"/>
              <a:defRPr sz="3600"/>
            </a:lvl8pPr>
            <a:lvl9pPr lvl="8">
              <a:spcBef>
                <a:spcPts val="0"/>
              </a:spcBef>
              <a:buSzPct val="100000"/>
              <a:defRPr sz="3600"/>
            </a:lvl9pPr>
          </a:lstStyle>
          <a:p/>
        </p:txBody>
      </p:sp>
      <p:sp>
        <p:nvSpPr>
          <p:cNvPr id="17" name="Shape 17"/>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8" name="Shape 18"/>
        <p:cNvGrpSpPr/>
        <p:nvPr/>
      </p:nvGrpSpPr>
      <p:grpSpPr>
        <a:xfrm>
          <a:off x="0" y="0"/>
          <a:ext cx="0" cy="0"/>
          <a:chOff x="0" y="0"/>
          <a:chExt cx="0" cy="0"/>
        </a:xfrm>
      </p:grpSpPr>
      <p:sp>
        <p:nvSpPr>
          <p:cNvPr id="19" name="Shape 19"/>
          <p:cNvSpPr txBox="1"/>
          <p:nvPr>
            <p:ph type="title"/>
          </p:nvPr>
        </p:nvSpPr>
        <p:spPr>
          <a:xfrm>
            <a:off x="311700" y="445025"/>
            <a:ext cx="8520599" cy="623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0" name="Shape 20"/>
          <p:cNvSpPr txBox="1"/>
          <p:nvPr>
            <p:ph idx="1" type="body"/>
          </p:nvPr>
        </p:nvSpPr>
        <p:spPr>
          <a:xfrm>
            <a:off x="311700" y="1152475"/>
            <a:ext cx="8520599"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1" name="Shape 21"/>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2" name="Shape 22"/>
        <p:cNvGrpSpPr/>
        <p:nvPr/>
      </p:nvGrpSpPr>
      <p:grpSpPr>
        <a:xfrm>
          <a:off x="0" y="0"/>
          <a:ext cx="0" cy="0"/>
          <a:chOff x="0" y="0"/>
          <a:chExt cx="0" cy="0"/>
        </a:xfrm>
      </p:grpSpPr>
      <p:sp>
        <p:nvSpPr>
          <p:cNvPr id="23" name="Shape 23"/>
          <p:cNvSpPr txBox="1"/>
          <p:nvPr>
            <p:ph type="title"/>
          </p:nvPr>
        </p:nvSpPr>
        <p:spPr>
          <a:xfrm>
            <a:off x="311700" y="445025"/>
            <a:ext cx="8520599" cy="623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4" name="Shape 24"/>
          <p:cNvSpPr txBox="1"/>
          <p:nvPr>
            <p:ph idx="1" type="body"/>
          </p:nvPr>
        </p:nvSpPr>
        <p:spPr>
          <a:xfrm>
            <a:off x="3117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5" name="Shape 25"/>
          <p:cNvSpPr txBox="1"/>
          <p:nvPr>
            <p:ph idx="2" type="body"/>
          </p:nvPr>
        </p:nvSpPr>
        <p:spPr>
          <a:xfrm>
            <a:off x="48324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6" name="Shape 26"/>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7" name="Shape 27"/>
        <p:cNvGrpSpPr/>
        <p:nvPr/>
      </p:nvGrpSpPr>
      <p:grpSpPr>
        <a:xfrm>
          <a:off x="0" y="0"/>
          <a:ext cx="0" cy="0"/>
          <a:chOff x="0" y="0"/>
          <a:chExt cx="0" cy="0"/>
        </a:xfrm>
      </p:grpSpPr>
      <p:sp>
        <p:nvSpPr>
          <p:cNvPr id="28" name="Shape 28"/>
          <p:cNvSpPr txBox="1"/>
          <p:nvPr>
            <p:ph type="title"/>
          </p:nvPr>
        </p:nvSpPr>
        <p:spPr>
          <a:xfrm>
            <a:off x="311700" y="445025"/>
            <a:ext cx="8520599" cy="623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9" name="Shape 29"/>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0" name="Shape 30"/>
        <p:cNvGrpSpPr/>
        <p:nvPr/>
      </p:nvGrpSpPr>
      <p:grpSpPr>
        <a:xfrm>
          <a:off x="0" y="0"/>
          <a:ext cx="0" cy="0"/>
          <a:chOff x="0" y="0"/>
          <a:chExt cx="0" cy="0"/>
        </a:xfrm>
      </p:grpSpPr>
      <p:sp>
        <p:nvSpPr>
          <p:cNvPr id="31" name="Shape 31"/>
          <p:cNvSpPr txBox="1"/>
          <p:nvPr>
            <p:ph type="title"/>
          </p:nvPr>
        </p:nvSpPr>
        <p:spPr>
          <a:xfrm>
            <a:off x="311700" y="555600"/>
            <a:ext cx="2807999" cy="7556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2" name="Shape 32"/>
          <p:cNvSpPr txBox="1"/>
          <p:nvPr>
            <p:ph idx="1" type="body"/>
          </p:nvPr>
        </p:nvSpPr>
        <p:spPr>
          <a:xfrm>
            <a:off x="311700" y="1389600"/>
            <a:ext cx="2807999"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3" name="Shape 33"/>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2"/>
        </a:solidFill>
      </p:bgPr>
    </p:bg>
    <p:spTree>
      <p:nvGrpSpPr>
        <p:cNvPr id="34" name="Shape 34"/>
        <p:cNvGrpSpPr/>
        <p:nvPr/>
      </p:nvGrpSpPr>
      <p:grpSpPr>
        <a:xfrm>
          <a:off x="0" y="0"/>
          <a:ext cx="0" cy="0"/>
          <a:chOff x="0" y="0"/>
          <a:chExt cx="0" cy="0"/>
        </a:xfrm>
      </p:grpSpPr>
      <p:sp>
        <p:nvSpPr>
          <p:cNvPr id="35" name="Shape 35"/>
          <p:cNvSpPr txBox="1"/>
          <p:nvPr>
            <p:ph type="title"/>
          </p:nvPr>
        </p:nvSpPr>
        <p:spPr>
          <a:xfrm>
            <a:off x="490250" y="526350"/>
            <a:ext cx="5604000" cy="4090800"/>
          </a:xfrm>
          <a:prstGeom prst="rect">
            <a:avLst/>
          </a:prstGeom>
        </p:spPr>
        <p:txBody>
          <a:bodyPr anchorCtr="0" anchor="ctr" bIns="91425" lIns="91425" rIns="91425" tIns="91425"/>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p:txBody>
      </p:sp>
      <p:sp>
        <p:nvSpPr>
          <p:cNvPr id="36" name="Shape 36"/>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7" name="Shape 37"/>
        <p:cNvGrpSpPr/>
        <p:nvPr/>
      </p:nvGrpSpPr>
      <p:grpSpPr>
        <a:xfrm>
          <a:off x="0" y="0"/>
          <a:ext cx="0" cy="0"/>
          <a:chOff x="0" y="0"/>
          <a:chExt cx="0" cy="0"/>
        </a:xfrm>
      </p:grpSpPr>
      <p:sp>
        <p:nvSpPr>
          <p:cNvPr id="38" name="Shape 38"/>
          <p:cNvSpPr/>
          <p:nvPr/>
        </p:nvSpPr>
        <p:spPr>
          <a:xfrm>
            <a:off x="4636800" y="80700"/>
            <a:ext cx="4426499" cy="4982099"/>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cxnSp>
        <p:nvCxnSpPr>
          <p:cNvPr id="39" name="Shape 39"/>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0" name="Shape 40"/>
          <p:cNvSpPr txBox="1"/>
          <p:nvPr>
            <p:ph type="title"/>
          </p:nvPr>
        </p:nvSpPr>
        <p:spPr>
          <a:xfrm>
            <a:off x="265500" y="1181700"/>
            <a:ext cx="4045199" cy="1533600"/>
          </a:xfrm>
          <a:prstGeom prst="rect">
            <a:avLst/>
          </a:prstGeom>
        </p:spPr>
        <p:txBody>
          <a:bodyPr anchorCtr="0" anchor="b" bIns="91425" lIns="91425" rIns="91425" tIns="91425"/>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p:txBody>
      </p:sp>
      <p:sp>
        <p:nvSpPr>
          <p:cNvPr id="41" name="Shape 41"/>
          <p:cNvSpPr txBox="1"/>
          <p:nvPr>
            <p:ph idx="1" type="subTitle"/>
          </p:nvPr>
        </p:nvSpPr>
        <p:spPr>
          <a:xfrm>
            <a:off x="265500" y="2769000"/>
            <a:ext cx="4045199" cy="13455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2" name="Shape 42"/>
          <p:cNvSpPr txBox="1"/>
          <p:nvPr>
            <p:ph idx="2" type="body"/>
          </p:nvPr>
        </p:nvSpPr>
        <p:spPr>
          <a:xfrm>
            <a:off x="4939500" y="724200"/>
            <a:ext cx="3837000" cy="3695099"/>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43" name="Shape 43"/>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4" name="Shape 44"/>
        <p:cNvGrpSpPr/>
        <p:nvPr/>
      </p:nvGrpSpPr>
      <p:grpSpPr>
        <a:xfrm>
          <a:off x="0" y="0"/>
          <a:ext cx="0" cy="0"/>
          <a:chOff x="0" y="0"/>
          <a:chExt cx="0" cy="0"/>
        </a:xfrm>
      </p:grpSpPr>
      <p:sp>
        <p:nvSpPr>
          <p:cNvPr id="45" name="Shape 45"/>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SzPct val="100000"/>
              <a:buNone/>
              <a:defRPr sz="2100"/>
            </a:lvl1pPr>
          </a:lstStyle>
          <a:p/>
        </p:txBody>
      </p:sp>
      <p:sp>
        <p:nvSpPr>
          <p:cNvPr id="46" name="Shape 46"/>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623400"/>
          </a:xfrm>
          <a:prstGeom prst="rect">
            <a:avLst/>
          </a:prstGeom>
          <a:noFill/>
          <a:ln>
            <a:noFill/>
          </a:ln>
        </p:spPr>
        <p:txBody>
          <a:bodyPr anchorCtr="0" anchor="t" bIns="91425" lIns="91425" rIns="91425" tIns="91425"/>
          <a:lstStyle>
            <a:lvl1pPr lvl="0">
              <a:spcBef>
                <a:spcPts val="0"/>
              </a:spcBef>
              <a:buClr>
                <a:schemeClr val="dk2"/>
              </a:buClr>
              <a:buSzPct val="100000"/>
              <a:buFont typeface="Raleway"/>
              <a:buNone/>
              <a:defRPr b="1" sz="3000">
                <a:solidFill>
                  <a:schemeClr val="dk2"/>
                </a:solidFill>
                <a:latin typeface="Raleway"/>
                <a:ea typeface="Raleway"/>
                <a:cs typeface="Raleway"/>
                <a:sym typeface="Raleway"/>
              </a:defRPr>
            </a:lvl1pPr>
            <a:lvl2pPr lvl="1">
              <a:spcBef>
                <a:spcPts val="0"/>
              </a:spcBef>
              <a:buClr>
                <a:schemeClr val="dk2"/>
              </a:buClr>
              <a:buSzPct val="100000"/>
              <a:buFont typeface="Raleway"/>
              <a:buNone/>
              <a:defRPr b="1" sz="3000">
                <a:solidFill>
                  <a:schemeClr val="dk2"/>
                </a:solidFill>
                <a:latin typeface="Raleway"/>
                <a:ea typeface="Raleway"/>
                <a:cs typeface="Raleway"/>
                <a:sym typeface="Raleway"/>
              </a:defRPr>
            </a:lvl2pPr>
            <a:lvl3pPr lvl="2">
              <a:spcBef>
                <a:spcPts val="0"/>
              </a:spcBef>
              <a:buClr>
                <a:schemeClr val="dk2"/>
              </a:buClr>
              <a:buSzPct val="100000"/>
              <a:buFont typeface="Raleway"/>
              <a:buNone/>
              <a:defRPr b="1" sz="3000">
                <a:solidFill>
                  <a:schemeClr val="dk2"/>
                </a:solidFill>
                <a:latin typeface="Raleway"/>
                <a:ea typeface="Raleway"/>
                <a:cs typeface="Raleway"/>
                <a:sym typeface="Raleway"/>
              </a:defRPr>
            </a:lvl3pPr>
            <a:lvl4pPr lvl="3">
              <a:spcBef>
                <a:spcPts val="0"/>
              </a:spcBef>
              <a:buClr>
                <a:schemeClr val="dk2"/>
              </a:buClr>
              <a:buSzPct val="100000"/>
              <a:buFont typeface="Raleway"/>
              <a:buNone/>
              <a:defRPr b="1" sz="3000">
                <a:solidFill>
                  <a:schemeClr val="dk2"/>
                </a:solidFill>
                <a:latin typeface="Raleway"/>
                <a:ea typeface="Raleway"/>
                <a:cs typeface="Raleway"/>
                <a:sym typeface="Raleway"/>
              </a:defRPr>
            </a:lvl4pPr>
            <a:lvl5pPr lvl="4">
              <a:spcBef>
                <a:spcPts val="0"/>
              </a:spcBef>
              <a:buClr>
                <a:schemeClr val="dk2"/>
              </a:buClr>
              <a:buSzPct val="100000"/>
              <a:buFont typeface="Raleway"/>
              <a:buNone/>
              <a:defRPr b="1" sz="3000">
                <a:solidFill>
                  <a:schemeClr val="dk2"/>
                </a:solidFill>
                <a:latin typeface="Raleway"/>
                <a:ea typeface="Raleway"/>
                <a:cs typeface="Raleway"/>
                <a:sym typeface="Raleway"/>
              </a:defRPr>
            </a:lvl5pPr>
            <a:lvl6pPr lvl="5">
              <a:spcBef>
                <a:spcPts val="0"/>
              </a:spcBef>
              <a:buClr>
                <a:schemeClr val="dk2"/>
              </a:buClr>
              <a:buSzPct val="100000"/>
              <a:buFont typeface="Raleway"/>
              <a:buNone/>
              <a:defRPr b="1" sz="3000">
                <a:solidFill>
                  <a:schemeClr val="dk2"/>
                </a:solidFill>
                <a:latin typeface="Raleway"/>
                <a:ea typeface="Raleway"/>
                <a:cs typeface="Raleway"/>
                <a:sym typeface="Raleway"/>
              </a:defRPr>
            </a:lvl6pPr>
            <a:lvl7pPr lvl="6">
              <a:spcBef>
                <a:spcPts val="0"/>
              </a:spcBef>
              <a:buClr>
                <a:schemeClr val="dk2"/>
              </a:buClr>
              <a:buSzPct val="100000"/>
              <a:buFont typeface="Raleway"/>
              <a:buNone/>
              <a:defRPr b="1" sz="3000">
                <a:solidFill>
                  <a:schemeClr val="dk2"/>
                </a:solidFill>
                <a:latin typeface="Raleway"/>
                <a:ea typeface="Raleway"/>
                <a:cs typeface="Raleway"/>
                <a:sym typeface="Raleway"/>
              </a:defRPr>
            </a:lvl7pPr>
            <a:lvl8pPr lvl="7">
              <a:spcBef>
                <a:spcPts val="0"/>
              </a:spcBef>
              <a:buClr>
                <a:schemeClr val="dk2"/>
              </a:buClr>
              <a:buSzPct val="100000"/>
              <a:buFont typeface="Raleway"/>
              <a:buNone/>
              <a:defRPr b="1" sz="3000">
                <a:solidFill>
                  <a:schemeClr val="dk2"/>
                </a:solidFill>
                <a:latin typeface="Raleway"/>
                <a:ea typeface="Raleway"/>
                <a:cs typeface="Raleway"/>
                <a:sym typeface="Raleway"/>
              </a:defRPr>
            </a:lvl8pPr>
            <a:lvl9pPr lvl="8">
              <a:spcBef>
                <a:spcPts val="0"/>
              </a:spcBef>
              <a:buClr>
                <a:schemeClr val="dk2"/>
              </a:buClr>
              <a:buSzPct val="100000"/>
              <a:buFont typeface="Raleway"/>
              <a:buNone/>
              <a:defRPr b="1" sz="3000">
                <a:solidFill>
                  <a:schemeClr val="dk2"/>
                </a:solidFill>
                <a:latin typeface="Raleway"/>
                <a:ea typeface="Raleway"/>
                <a:cs typeface="Raleway"/>
                <a:sym typeface="Raleway"/>
              </a:defRPr>
            </a:lvl9pPr>
          </a:lstStyle>
          <a:p/>
        </p:txBody>
      </p:sp>
      <p:sp>
        <p:nvSpPr>
          <p:cNvPr id="7" name="Shape 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lt2"/>
              </a:buClr>
              <a:buSzPct val="100000"/>
              <a:buFont typeface="Source Sans Pro"/>
              <a:defRPr sz="1800">
                <a:solidFill>
                  <a:schemeClr val="lt2"/>
                </a:solidFill>
                <a:latin typeface="Source Sans Pro"/>
                <a:ea typeface="Source Sans Pro"/>
                <a:cs typeface="Source Sans Pro"/>
                <a:sym typeface="Source Sans Pro"/>
              </a:defRPr>
            </a:lvl1pPr>
            <a:lvl2pPr lvl="1">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2pPr>
            <a:lvl3pPr lvl="2">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3pPr>
            <a:lvl4pPr lvl="3">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4pPr>
            <a:lvl5pPr lvl="4">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5pPr>
            <a:lvl6pPr lvl="5">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6pPr>
            <a:lvl7pPr lvl="6">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7pPr>
            <a:lvl8pPr lvl="7">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8pPr>
            <a:lvl9pPr lvl="8">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9pPr>
          </a:lstStyle>
          <a:p/>
        </p:txBody>
      </p:sp>
      <p:sp>
        <p:nvSpPr>
          <p:cNvPr id="8" name="Shape 8"/>
          <p:cNvSpPr txBox="1"/>
          <p:nvPr>
            <p:ph idx="12" type="sldNum"/>
          </p:nvPr>
        </p:nvSpPr>
        <p:spPr>
          <a:xfrm>
            <a:off x="8497999" y="4688758"/>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lt2"/>
                </a:solidFill>
                <a:latin typeface="Source Sans Pro"/>
                <a:ea typeface="Source Sans Pro"/>
                <a:cs typeface="Source Sans Pro"/>
                <a:sym typeface="Source Sans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image" Target="../media/image17.jpg"/><Relationship Id="rId5" Type="http://schemas.openxmlformats.org/officeDocument/2006/relationships/image" Target="../media/image3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33.jpg"/><Relationship Id="rId5" Type="http://schemas.openxmlformats.org/officeDocument/2006/relationships/image" Target="../media/image18.jpg"/><Relationship Id="rId6" Type="http://schemas.openxmlformats.org/officeDocument/2006/relationships/hyperlink" Target="http://www.jackson.stark.k12.oh.us/webpages/ACORNEL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www.sauderptg.com/" TargetMode="External"/><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24.png"/><Relationship Id="rId8"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6.jpg"/><Relationship Id="rId6" Type="http://schemas.openxmlformats.org/officeDocument/2006/relationships/image" Target="../media/image42.jpg"/><Relationship Id="rId7" Type="http://schemas.openxmlformats.org/officeDocument/2006/relationships/image" Target="../media/image52.jpg"/><Relationship Id="rId8"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9.jpg"/><Relationship Id="rId6" Type="http://schemas.openxmlformats.org/officeDocument/2006/relationships/image" Target="../media/image50.jpg"/><Relationship Id="rId7" Type="http://schemas.openxmlformats.org/officeDocument/2006/relationships/image" Target="../media/image5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0.jpg"/><Relationship Id="rId4" Type="http://schemas.openxmlformats.org/officeDocument/2006/relationships/hyperlink" Target="http://jackson.stark.k12.oh.us/classroompages.cfm?school=1507"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1.jpg"/><Relationship Id="rId4" Type="http://schemas.openxmlformats.org/officeDocument/2006/relationships/image" Target="../media/image43.png"/><Relationship Id="rId5"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05.pn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01.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00.jpg"/><Relationship Id="rId4" Type="http://schemas.openxmlformats.org/officeDocument/2006/relationships/image" Target="../media/image0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13.jpg"/><Relationship Id="rId5"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0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04.png"/><Relationship Id="rId4" Type="http://schemas.openxmlformats.org/officeDocument/2006/relationships/hyperlink" Target="http://www.myschoolpages.com/schools/jacksonls/lunch_menu.cfm?master=314121&amp;cfm=end" TargetMode="External"/><Relationship Id="rId5" Type="http://schemas.openxmlformats.org/officeDocument/2006/relationships/image" Target="../media/image16.jpg"/><Relationship Id="rId6" Type="http://schemas.openxmlformats.org/officeDocument/2006/relationships/image" Target="../media/image0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www.jackson.stark.k12.oh.us/libraries.cfm?subpage=1938270" TargetMode="External"/><Relationship Id="rId4" Type="http://schemas.openxmlformats.org/officeDocument/2006/relationships/image" Target="../media/image06.jpg"/><Relationship Id="rId5"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08.jpg"/><Relationship Id="rId4" Type="http://schemas.openxmlformats.org/officeDocument/2006/relationships/image" Target="../media/image30.jpg"/><Relationship Id="rId5"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 name="Shape 57"/>
        <p:cNvGrpSpPr/>
        <p:nvPr/>
      </p:nvGrpSpPr>
      <p:grpSpPr>
        <a:xfrm>
          <a:off x="0" y="0"/>
          <a:ext cx="0" cy="0"/>
          <a:chOff x="0" y="0"/>
          <a:chExt cx="0" cy="0"/>
        </a:xfrm>
      </p:grpSpPr>
      <p:sp>
        <p:nvSpPr>
          <p:cNvPr id="58" name="Shape 58"/>
          <p:cNvSpPr txBox="1"/>
          <p:nvPr>
            <p:ph type="ctrTitle"/>
          </p:nvPr>
        </p:nvSpPr>
        <p:spPr>
          <a:xfrm>
            <a:off x="485875" y="264475"/>
            <a:ext cx="8183700" cy="1975799"/>
          </a:xfrm>
          <a:prstGeom prst="rect">
            <a:avLst/>
          </a:prstGeom>
        </p:spPr>
        <p:txBody>
          <a:bodyPr anchorCtr="0" anchor="b" bIns="91425" lIns="91425" rIns="91425" tIns="91425">
            <a:noAutofit/>
          </a:bodyPr>
          <a:lstStyle/>
          <a:p>
            <a:pPr lvl="0" rtl="0" algn="ctr">
              <a:spcBef>
                <a:spcPts val="0"/>
              </a:spcBef>
              <a:buNone/>
            </a:pPr>
            <a:r>
              <a:rPr lang="en">
                <a:latin typeface="Happy Monkey"/>
                <a:ea typeface="Happy Monkey"/>
                <a:cs typeface="Happy Monkey"/>
                <a:sym typeface="Happy Monkey"/>
              </a:rPr>
              <a:t>Welcome to Sauder</a:t>
            </a:r>
          </a:p>
          <a:p>
            <a:pPr lvl="0" algn="ctr">
              <a:spcBef>
                <a:spcPts val="0"/>
              </a:spcBef>
              <a:buNone/>
            </a:pPr>
            <a:r>
              <a:rPr lang="en">
                <a:latin typeface="Happy Monkey"/>
                <a:ea typeface="Happy Monkey"/>
                <a:cs typeface="Happy Monkey"/>
                <a:sym typeface="Happy Monkey"/>
              </a:rPr>
              <a:t>Elementary School</a:t>
            </a:r>
          </a:p>
        </p:txBody>
      </p:sp>
      <p:pic>
        <p:nvPicPr>
          <p:cNvPr id="59" name="Shape 59"/>
          <p:cNvPicPr preferRelativeResize="0"/>
          <p:nvPr/>
        </p:nvPicPr>
        <p:blipFill>
          <a:blip r:embed="rId3">
            <a:alphaModFix/>
          </a:blip>
          <a:stretch>
            <a:fillRect/>
          </a:stretch>
        </p:blipFill>
        <p:spPr>
          <a:xfrm>
            <a:off x="3340099" y="2240274"/>
            <a:ext cx="2475242" cy="25311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pic>
        <p:nvPicPr>
          <p:cNvPr id="146" name="Shape 146"/>
          <p:cNvPicPr preferRelativeResize="0"/>
          <p:nvPr/>
        </p:nvPicPr>
        <p:blipFill>
          <a:blip r:embed="rId3">
            <a:alphaModFix/>
          </a:blip>
          <a:stretch>
            <a:fillRect/>
          </a:stretch>
        </p:blipFill>
        <p:spPr>
          <a:xfrm>
            <a:off x="223525" y="1721098"/>
            <a:ext cx="2143450" cy="2857925"/>
          </a:xfrm>
          <a:prstGeom prst="rect">
            <a:avLst/>
          </a:prstGeom>
          <a:noFill/>
          <a:ln>
            <a:noFill/>
          </a:ln>
        </p:spPr>
      </p:pic>
      <p:sp>
        <p:nvSpPr>
          <p:cNvPr id="147" name="Shape 147"/>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a:latin typeface="Happy Monkey"/>
                <a:ea typeface="Happy Monkey"/>
                <a:cs typeface="Happy Monkey"/>
                <a:sym typeface="Happy Monkey"/>
              </a:rPr>
              <a:t>Physical Education</a:t>
            </a:r>
          </a:p>
        </p:txBody>
      </p:sp>
      <p:pic>
        <p:nvPicPr>
          <p:cNvPr id="148" name="Shape 148"/>
          <p:cNvPicPr preferRelativeResize="0"/>
          <p:nvPr/>
        </p:nvPicPr>
        <p:blipFill>
          <a:blip r:embed="rId4">
            <a:alphaModFix/>
          </a:blip>
          <a:stretch>
            <a:fillRect/>
          </a:stretch>
        </p:blipFill>
        <p:spPr>
          <a:xfrm>
            <a:off x="5281325" y="3786025"/>
            <a:ext cx="1588549" cy="1124325"/>
          </a:xfrm>
          <a:prstGeom prst="rect">
            <a:avLst/>
          </a:prstGeom>
          <a:noFill/>
          <a:ln>
            <a:noFill/>
          </a:ln>
        </p:spPr>
      </p:pic>
      <p:sp>
        <p:nvSpPr>
          <p:cNvPr id="149" name="Shape 149"/>
          <p:cNvSpPr txBox="1"/>
          <p:nvPr/>
        </p:nvSpPr>
        <p:spPr>
          <a:xfrm rot="513759">
            <a:off x="5039761" y="1324830"/>
            <a:ext cx="3546227" cy="2297838"/>
          </a:xfrm>
          <a:prstGeom prst="rect">
            <a:avLst/>
          </a:prstGeom>
          <a:solidFill>
            <a:srgbClr val="D9D2E9"/>
          </a:solidFill>
          <a:ln>
            <a:noFill/>
          </a:ln>
        </p:spPr>
        <p:txBody>
          <a:bodyPr anchorCtr="0" anchor="t" bIns="91425" lIns="91425" rIns="91425" tIns="91425">
            <a:noAutofit/>
          </a:bodyPr>
          <a:lstStyle/>
          <a:p>
            <a:pPr lvl="0" rtl="0" algn="ctr">
              <a:spcBef>
                <a:spcPts val="0"/>
              </a:spcBef>
              <a:buNone/>
            </a:pPr>
            <a:r>
              <a:rPr lang="en" sz="2400">
                <a:latin typeface="Happy Monkey"/>
                <a:ea typeface="Happy Monkey"/>
                <a:cs typeface="Happy Monkey"/>
                <a:sym typeface="Happy Monkey"/>
              </a:rPr>
              <a:t>Spend 70 minutes per week with Mr. Rodriguez or Mr. Holecko.  They will keep you in tip-top shape! </a:t>
            </a:r>
          </a:p>
        </p:txBody>
      </p:sp>
      <p:sp>
        <p:nvSpPr>
          <p:cNvPr id="150" name="Shape 150"/>
          <p:cNvSpPr txBox="1"/>
          <p:nvPr/>
        </p:nvSpPr>
        <p:spPr>
          <a:xfrm>
            <a:off x="743887" y="3486925"/>
            <a:ext cx="1545900" cy="299100"/>
          </a:xfrm>
          <a:prstGeom prst="rect">
            <a:avLst/>
          </a:prstGeom>
          <a:solidFill>
            <a:srgbClr val="CC0000"/>
          </a:solidFill>
          <a:ln>
            <a:noFill/>
          </a:ln>
        </p:spPr>
        <p:txBody>
          <a:bodyPr anchorCtr="0" anchor="t" bIns="91425" lIns="91425" rIns="91425" tIns="91425">
            <a:noAutofit/>
          </a:bodyPr>
          <a:lstStyle/>
          <a:p>
            <a:pPr lvl="0" rtl="0" algn="ctr">
              <a:spcBef>
                <a:spcPts val="0"/>
              </a:spcBef>
              <a:buNone/>
            </a:pPr>
            <a:r>
              <a:rPr b="1" lang="en">
                <a:latin typeface="Happy Monkey"/>
                <a:ea typeface="Happy Monkey"/>
                <a:cs typeface="Happy Monkey"/>
                <a:sym typeface="Happy Monkey"/>
              </a:rPr>
              <a:t>Mr. Rodriguez</a:t>
            </a:r>
          </a:p>
        </p:txBody>
      </p:sp>
      <p:pic>
        <p:nvPicPr>
          <p:cNvPr id="151" name="Shape 151"/>
          <p:cNvPicPr preferRelativeResize="0"/>
          <p:nvPr/>
        </p:nvPicPr>
        <p:blipFill>
          <a:blip r:embed="rId5">
            <a:alphaModFix/>
          </a:blip>
          <a:stretch>
            <a:fillRect/>
          </a:stretch>
        </p:blipFill>
        <p:spPr>
          <a:xfrm>
            <a:off x="2464331" y="1733637"/>
            <a:ext cx="2124619" cy="2832850"/>
          </a:xfrm>
          <a:prstGeom prst="rect">
            <a:avLst/>
          </a:prstGeom>
          <a:noFill/>
          <a:ln>
            <a:noFill/>
          </a:ln>
        </p:spPr>
      </p:pic>
      <p:sp>
        <p:nvSpPr>
          <p:cNvPr id="152" name="Shape 152"/>
          <p:cNvSpPr txBox="1"/>
          <p:nvPr/>
        </p:nvSpPr>
        <p:spPr>
          <a:xfrm>
            <a:off x="2715750" y="3486925"/>
            <a:ext cx="1545900" cy="299100"/>
          </a:xfrm>
          <a:prstGeom prst="rect">
            <a:avLst/>
          </a:prstGeom>
          <a:solidFill>
            <a:srgbClr val="CC0000"/>
          </a:solidFill>
          <a:ln>
            <a:noFill/>
          </a:ln>
        </p:spPr>
        <p:txBody>
          <a:bodyPr anchorCtr="0" anchor="t" bIns="91425" lIns="91425" rIns="91425" tIns="91425">
            <a:noAutofit/>
          </a:bodyPr>
          <a:lstStyle/>
          <a:p>
            <a:pPr lvl="0" rtl="0" algn="ctr">
              <a:spcBef>
                <a:spcPts val="0"/>
              </a:spcBef>
              <a:buNone/>
            </a:pPr>
            <a:r>
              <a:rPr b="1" lang="en">
                <a:latin typeface="Happy Monkey"/>
                <a:ea typeface="Happy Monkey"/>
                <a:cs typeface="Happy Monkey"/>
                <a:sym typeface="Happy Monkey"/>
              </a:rPr>
              <a:t>Mr. Holecko</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sp>
        <p:nvSpPr>
          <p:cNvPr id="157" name="Shape 157"/>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a:latin typeface="Happy Monkey"/>
                <a:ea typeface="Happy Monkey"/>
                <a:cs typeface="Happy Monkey"/>
                <a:sym typeface="Happy Monkey"/>
              </a:rPr>
              <a:t>School Counselor</a:t>
            </a:r>
          </a:p>
        </p:txBody>
      </p:sp>
      <p:pic>
        <p:nvPicPr>
          <p:cNvPr id="158" name="Shape 158"/>
          <p:cNvPicPr preferRelativeResize="0"/>
          <p:nvPr/>
        </p:nvPicPr>
        <p:blipFill>
          <a:blip r:embed="rId3">
            <a:alphaModFix/>
          </a:blip>
          <a:stretch>
            <a:fillRect/>
          </a:stretch>
        </p:blipFill>
        <p:spPr>
          <a:xfrm>
            <a:off x="7698483" y="656475"/>
            <a:ext cx="1166135" cy="1140450"/>
          </a:xfrm>
          <a:prstGeom prst="rect">
            <a:avLst/>
          </a:prstGeom>
          <a:noFill/>
          <a:ln>
            <a:noFill/>
          </a:ln>
        </p:spPr>
      </p:pic>
      <p:pic>
        <p:nvPicPr>
          <p:cNvPr id="159" name="Shape 159"/>
          <p:cNvPicPr preferRelativeResize="0"/>
          <p:nvPr/>
        </p:nvPicPr>
        <p:blipFill>
          <a:blip r:embed="rId4">
            <a:alphaModFix/>
          </a:blip>
          <a:stretch>
            <a:fillRect/>
          </a:stretch>
        </p:blipFill>
        <p:spPr>
          <a:xfrm>
            <a:off x="748884" y="1467074"/>
            <a:ext cx="2668240" cy="3557678"/>
          </a:xfrm>
          <a:prstGeom prst="rect">
            <a:avLst/>
          </a:prstGeom>
          <a:noFill/>
          <a:ln>
            <a:noFill/>
          </a:ln>
        </p:spPr>
      </p:pic>
      <p:sp>
        <p:nvSpPr>
          <p:cNvPr id="160" name="Shape 160"/>
          <p:cNvSpPr txBox="1"/>
          <p:nvPr/>
        </p:nvSpPr>
        <p:spPr>
          <a:xfrm rot="997938">
            <a:off x="5042588" y="1529187"/>
            <a:ext cx="3516422" cy="3021723"/>
          </a:xfrm>
          <a:prstGeom prst="rect">
            <a:avLst/>
          </a:prstGeom>
          <a:solidFill>
            <a:srgbClr val="D9D2E9"/>
          </a:solidFill>
          <a:ln>
            <a:noFill/>
          </a:ln>
        </p:spPr>
        <p:txBody>
          <a:bodyPr anchorCtr="0" anchor="t" bIns="91425" lIns="91425" rIns="91425" tIns="91425">
            <a:noAutofit/>
          </a:bodyPr>
          <a:lstStyle/>
          <a:p>
            <a:pPr lvl="0" rtl="0" algn="ctr">
              <a:spcBef>
                <a:spcPts val="0"/>
              </a:spcBef>
              <a:buNone/>
            </a:pPr>
            <a:r>
              <a:rPr lang="en" sz="2400">
                <a:latin typeface="Happy Monkey"/>
                <a:ea typeface="Happy Monkey"/>
                <a:cs typeface="Happy Monkey"/>
                <a:sym typeface="Happy Monkey"/>
              </a:rPr>
              <a:t>Mrs. Cornell is your building school counselor.  She is here to listen and support students.  Ask her what it means to be a “Bucket Filler”!</a:t>
            </a:r>
          </a:p>
        </p:txBody>
      </p:sp>
      <p:pic>
        <p:nvPicPr>
          <p:cNvPr id="161" name="Shape 161"/>
          <p:cNvPicPr preferRelativeResize="0"/>
          <p:nvPr/>
        </p:nvPicPr>
        <p:blipFill>
          <a:blip r:embed="rId5">
            <a:alphaModFix/>
          </a:blip>
          <a:stretch>
            <a:fillRect/>
          </a:stretch>
        </p:blipFill>
        <p:spPr>
          <a:xfrm>
            <a:off x="164900" y="990221"/>
            <a:ext cx="2154925" cy="1140449"/>
          </a:xfrm>
          <a:prstGeom prst="rect">
            <a:avLst/>
          </a:prstGeom>
          <a:noFill/>
          <a:ln>
            <a:noFill/>
          </a:ln>
        </p:spPr>
      </p:pic>
      <p:sp>
        <p:nvSpPr>
          <p:cNvPr id="162" name="Shape 162"/>
          <p:cNvSpPr txBox="1"/>
          <p:nvPr/>
        </p:nvSpPr>
        <p:spPr>
          <a:xfrm>
            <a:off x="2706250" y="1467075"/>
            <a:ext cx="2401500" cy="663600"/>
          </a:xfrm>
          <a:prstGeom prst="rect">
            <a:avLst/>
          </a:prstGeom>
          <a:solidFill>
            <a:srgbClr val="E06666"/>
          </a:solidFill>
          <a:ln>
            <a:noFill/>
          </a:ln>
        </p:spPr>
        <p:txBody>
          <a:bodyPr anchorCtr="0" anchor="t" bIns="91425" lIns="91425" rIns="91425" tIns="91425">
            <a:noAutofit/>
          </a:bodyPr>
          <a:lstStyle/>
          <a:p>
            <a:pPr lvl="0" algn="ctr">
              <a:spcBef>
                <a:spcPts val="0"/>
              </a:spcBef>
              <a:buNone/>
            </a:pPr>
            <a:r>
              <a:rPr b="1" lang="en">
                <a:latin typeface="Happy Monkey"/>
                <a:ea typeface="Happy Monkey"/>
                <a:cs typeface="Happy Monkey"/>
                <a:sym typeface="Happy Monkey"/>
              </a:rPr>
              <a:t>Click </a:t>
            </a:r>
            <a:r>
              <a:rPr b="1" lang="en" u="sng">
                <a:latin typeface="Happy Monkey"/>
                <a:ea typeface="Happy Monkey"/>
                <a:cs typeface="Happy Monkey"/>
                <a:sym typeface="Happy Monkey"/>
                <a:hlinkClick r:id="rId6"/>
              </a:rPr>
              <a:t>here</a:t>
            </a:r>
            <a:r>
              <a:rPr b="1" lang="en">
                <a:latin typeface="Happy Monkey"/>
                <a:ea typeface="Happy Monkey"/>
                <a:cs typeface="Happy Monkey"/>
                <a:sym typeface="Happy Monkey"/>
              </a:rPr>
              <a:t> for Mrs. Cornell’s site.</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pic>
        <p:nvPicPr>
          <p:cNvPr id="167" name="Shape 167"/>
          <p:cNvPicPr preferRelativeResize="0"/>
          <p:nvPr/>
        </p:nvPicPr>
        <p:blipFill>
          <a:blip r:embed="rId3">
            <a:alphaModFix/>
          </a:blip>
          <a:stretch>
            <a:fillRect/>
          </a:stretch>
        </p:blipFill>
        <p:spPr>
          <a:xfrm>
            <a:off x="3751675" y="3520637"/>
            <a:ext cx="1809750" cy="1362075"/>
          </a:xfrm>
          <a:prstGeom prst="rect">
            <a:avLst/>
          </a:prstGeom>
          <a:noFill/>
          <a:ln>
            <a:noFill/>
          </a:ln>
        </p:spPr>
      </p:pic>
      <p:pic>
        <p:nvPicPr>
          <p:cNvPr id="168" name="Shape 168"/>
          <p:cNvPicPr preferRelativeResize="0"/>
          <p:nvPr/>
        </p:nvPicPr>
        <p:blipFill>
          <a:blip r:embed="rId4">
            <a:alphaModFix/>
          </a:blip>
          <a:stretch>
            <a:fillRect/>
          </a:stretch>
        </p:blipFill>
        <p:spPr>
          <a:xfrm>
            <a:off x="5561422" y="1062375"/>
            <a:ext cx="3033298" cy="4044373"/>
          </a:xfrm>
          <a:prstGeom prst="rect">
            <a:avLst/>
          </a:prstGeom>
          <a:noFill/>
          <a:ln>
            <a:noFill/>
          </a:ln>
        </p:spPr>
      </p:pic>
      <p:sp>
        <p:nvSpPr>
          <p:cNvPr id="169" name="Shape 169"/>
          <p:cNvSpPr txBox="1"/>
          <p:nvPr>
            <p:ph type="title"/>
          </p:nvPr>
        </p:nvSpPr>
        <p:spPr>
          <a:xfrm>
            <a:off x="311700" y="438025"/>
            <a:ext cx="8520599" cy="870599"/>
          </a:xfrm>
          <a:prstGeom prst="rect">
            <a:avLst/>
          </a:prstGeom>
          <a:solidFill>
            <a:srgbClr val="674EA7"/>
          </a:solidFill>
        </p:spPr>
        <p:txBody>
          <a:bodyPr anchorCtr="0" anchor="t" bIns="91425" lIns="91425" rIns="91425" tIns="91425">
            <a:noAutofit/>
          </a:bodyPr>
          <a:lstStyle/>
          <a:p>
            <a:pPr lvl="0" algn="ctr">
              <a:spcBef>
                <a:spcPts val="0"/>
              </a:spcBef>
              <a:buNone/>
            </a:pPr>
            <a:r>
              <a:rPr lang="en" sz="4800">
                <a:solidFill>
                  <a:srgbClr val="FFFFFF"/>
                </a:solidFill>
                <a:latin typeface="Happy Monkey"/>
                <a:ea typeface="Happy Monkey"/>
                <a:cs typeface="Happy Monkey"/>
                <a:sym typeface="Happy Monkey"/>
              </a:rPr>
              <a:t>Clinic</a:t>
            </a:r>
          </a:p>
        </p:txBody>
      </p:sp>
      <p:sp>
        <p:nvSpPr>
          <p:cNvPr id="170" name="Shape 170"/>
          <p:cNvSpPr txBox="1"/>
          <p:nvPr>
            <p:ph idx="1" type="body"/>
          </p:nvPr>
        </p:nvSpPr>
        <p:spPr>
          <a:xfrm rot="-490252">
            <a:off x="311729" y="1425547"/>
            <a:ext cx="3636919" cy="2625558"/>
          </a:xfrm>
          <a:prstGeom prst="rect">
            <a:avLst/>
          </a:prstGeom>
          <a:solidFill>
            <a:srgbClr val="F1C232"/>
          </a:solidFill>
        </p:spPr>
        <p:txBody>
          <a:bodyPr anchorCtr="0" anchor="ctr" bIns="91425" lIns="91425" rIns="91425" tIns="91425">
            <a:noAutofit/>
          </a:bodyPr>
          <a:lstStyle/>
          <a:p>
            <a:pPr lvl="0" rtl="0">
              <a:spcBef>
                <a:spcPts val="0"/>
              </a:spcBef>
              <a:buNone/>
            </a:pPr>
            <a:r>
              <a:t/>
            </a:r>
            <a:endParaRPr b="1" sz="2400">
              <a:solidFill>
                <a:srgbClr val="000000"/>
              </a:solidFill>
              <a:latin typeface="Happy Monkey"/>
              <a:ea typeface="Happy Monkey"/>
              <a:cs typeface="Happy Monkey"/>
              <a:sym typeface="Happy Monkey"/>
            </a:endParaRPr>
          </a:p>
          <a:p>
            <a:pPr lvl="0" rtl="0">
              <a:spcBef>
                <a:spcPts val="0"/>
              </a:spcBef>
              <a:buNone/>
            </a:pPr>
            <a:r>
              <a:t/>
            </a:r>
            <a:endParaRPr b="1" sz="2400">
              <a:solidFill>
                <a:srgbClr val="000000"/>
              </a:solidFill>
              <a:latin typeface="Happy Monkey"/>
              <a:ea typeface="Happy Monkey"/>
              <a:cs typeface="Happy Monkey"/>
              <a:sym typeface="Happy Monkey"/>
            </a:endParaRPr>
          </a:p>
          <a:p>
            <a:pPr lvl="0" rtl="0" algn="ctr">
              <a:spcBef>
                <a:spcPts val="0"/>
              </a:spcBef>
              <a:buNone/>
            </a:pPr>
            <a:r>
              <a:rPr b="1" lang="en" sz="2400">
                <a:solidFill>
                  <a:srgbClr val="000000"/>
                </a:solidFill>
                <a:latin typeface="Happy Monkey"/>
                <a:ea typeface="Happy Monkey"/>
                <a:cs typeface="Happy Monkey"/>
                <a:sym typeface="Happy Monkey"/>
              </a:rPr>
              <a:t>If you’re not feeling well, you may visit the clinic.  If necessary, your family may be called.   </a:t>
            </a:r>
          </a:p>
          <a:p>
            <a:pPr lvl="0" rtl="0">
              <a:spcBef>
                <a:spcPts val="0"/>
              </a:spcBef>
              <a:buNone/>
            </a:pPr>
            <a:r>
              <a:t/>
            </a:r>
            <a:endParaRPr b="1" sz="2400">
              <a:solidFill>
                <a:srgbClr val="000000"/>
              </a:solidFill>
              <a:latin typeface="Happy Monkey"/>
              <a:ea typeface="Happy Monkey"/>
              <a:cs typeface="Happy Monkey"/>
              <a:sym typeface="Happy Monkey"/>
            </a:endParaRPr>
          </a:p>
          <a:p>
            <a:pPr lvl="0">
              <a:spcBef>
                <a:spcPts val="0"/>
              </a:spcBef>
              <a:buNone/>
            </a:pPr>
            <a:r>
              <a:t/>
            </a:r>
            <a:endParaRPr b="1" sz="2400">
              <a:solidFill>
                <a:srgbClr val="000000"/>
              </a:solidFill>
              <a:latin typeface="Happy Monkey"/>
              <a:ea typeface="Happy Monkey"/>
              <a:cs typeface="Happy Monkey"/>
              <a:sym typeface="Happy Monke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 name="Shape 174"/>
        <p:cNvGrpSpPr/>
        <p:nvPr/>
      </p:nvGrpSpPr>
      <p:grpSpPr>
        <a:xfrm>
          <a:off x="0" y="0"/>
          <a:ext cx="0" cy="0"/>
          <a:chOff x="0" y="0"/>
          <a:chExt cx="0" cy="0"/>
        </a:xfrm>
      </p:grpSpPr>
      <p:sp>
        <p:nvSpPr>
          <p:cNvPr id="175" name="Shape 175"/>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a:latin typeface="Happy Monkey"/>
                <a:ea typeface="Happy Monkey"/>
                <a:cs typeface="Happy Monkey"/>
                <a:sym typeface="Happy Monkey"/>
              </a:rPr>
              <a:t>Meet your Custodian!</a:t>
            </a:r>
          </a:p>
        </p:txBody>
      </p:sp>
      <p:sp>
        <p:nvSpPr>
          <p:cNvPr id="176" name="Shape 176"/>
          <p:cNvSpPr txBox="1"/>
          <p:nvPr/>
        </p:nvSpPr>
        <p:spPr>
          <a:xfrm rot="-465207">
            <a:off x="350115" y="1237648"/>
            <a:ext cx="3633518" cy="2637153"/>
          </a:xfrm>
          <a:prstGeom prst="rect">
            <a:avLst/>
          </a:prstGeom>
          <a:solidFill>
            <a:srgbClr val="D9D2E9"/>
          </a:solidFill>
          <a:ln>
            <a:noFill/>
          </a:ln>
        </p:spPr>
        <p:txBody>
          <a:bodyPr anchorCtr="0" anchor="t" bIns="91425" lIns="91425" rIns="91425" tIns="91425">
            <a:noAutofit/>
          </a:bodyPr>
          <a:lstStyle/>
          <a:p>
            <a:pPr lvl="0" rtl="0" algn="ctr">
              <a:spcBef>
                <a:spcPts val="0"/>
              </a:spcBef>
              <a:buNone/>
            </a:pPr>
            <a:r>
              <a:rPr b="1" lang="en" sz="2400">
                <a:latin typeface="Happy Monkey"/>
                <a:ea typeface="Happy Monkey"/>
                <a:cs typeface="Happy Monkey"/>
                <a:sym typeface="Happy Monkey"/>
              </a:rPr>
              <a:t>Mr. Close works hard each day to keep the school clean, safe, and comfortable.  You can help him by picking up after yourself.</a:t>
            </a:r>
          </a:p>
        </p:txBody>
      </p:sp>
      <p:pic>
        <p:nvPicPr>
          <p:cNvPr id="177" name="Shape 177"/>
          <p:cNvPicPr preferRelativeResize="0"/>
          <p:nvPr/>
        </p:nvPicPr>
        <p:blipFill>
          <a:blip r:embed="rId3">
            <a:alphaModFix/>
          </a:blip>
          <a:stretch>
            <a:fillRect/>
          </a:stretch>
        </p:blipFill>
        <p:spPr>
          <a:xfrm>
            <a:off x="3639800" y="3232817"/>
            <a:ext cx="885399" cy="1053049"/>
          </a:xfrm>
          <a:prstGeom prst="rect">
            <a:avLst/>
          </a:prstGeom>
          <a:noFill/>
          <a:ln>
            <a:noFill/>
          </a:ln>
        </p:spPr>
      </p:pic>
      <p:pic>
        <p:nvPicPr>
          <p:cNvPr id="178" name="Shape 178"/>
          <p:cNvPicPr preferRelativeResize="0"/>
          <p:nvPr/>
        </p:nvPicPr>
        <p:blipFill>
          <a:blip r:embed="rId4">
            <a:alphaModFix/>
          </a:blip>
          <a:stretch>
            <a:fillRect/>
          </a:stretch>
        </p:blipFill>
        <p:spPr>
          <a:xfrm>
            <a:off x="5618396" y="1298950"/>
            <a:ext cx="2740976" cy="36546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 name="Shape 182"/>
        <p:cNvGrpSpPr/>
        <p:nvPr/>
      </p:nvGrpSpPr>
      <p:grpSpPr>
        <a:xfrm>
          <a:off x="0" y="0"/>
          <a:ext cx="0" cy="0"/>
          <a:chOff x="0" y="0"/>
          <a:chExt cx="0" cy="0"/>
        </a:xfrm>
      </p:grpSpPr>
      <p:sp>
        <p:nvSpPr>
          <p:cNvPr id="183" name="Shape 183"/>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sz="2400">
                <a:latin typeface="Happy Monkey"/>
                <a:ea typeface="Happy Monkey"/>
                <a:cs typeface="Happy Monkey"/>
                <a:sym typeface="Happy Monkey"/>
              </a:rPr>
              <a:t>Here’s your tremendous Parent/Teacher Group</a:t>
            </a:r>
          </a:p>
        </p:txBody>
      </p:sp>
      <p:sp>
        <p:nvSpPr>
          <p:cNvPr id="184" name="Shape 184"/>
          <p:cNvSpPr txBox="1"/>
          <p:nvPr/>
        </p:nvSpPr>
        <p:spPr>
          <a:xfrm>
            <a:off x="2812350" y="1150375"/>
            <a:ext cx="3519300" cy="418800"/>
          </a:xfrm>
          <a:prstGeom prst="rect">
            <a:avLst/>
          </a:prstGeom>
          <a:solidFill>
            <a:srgbClr val="D9D2E9"/>
          </a:solidFill>
          <a:ln>
            <a:noFill/>
          </a:ln>
        </p:spPr>
        <p:txBody>
          <a:bodyPr anchorCtr="0" anchor="t" bIns="91425" lIns="91425" rIns="91425" tIns="91425">
            <a:noAutofit/>
          </a:bodyPr>
          <a:lstStyle/>
          <a:p>
            <a:pPr lvl="0" algn="ctr">
              <a:spcBef>
                <a:spcPts val="0"/>
              </a:spcBef>
              <a:buNone/>
            </a:pPr>
            <a:r>
              <a:rPr lang="en">
                <a:latin typeface="Happy Monkey"/>
                <a:ea typeface="Happy Monkey"/>
                <a:cs typeface="Happy Monkey"/>
                <a:sym typeface="Happy Monkey"/>
              </a:rPr>
              <a:t>Visit their website by clicking </a:t>
            </a:r>
            <a:r>
              <a:rPr lang="en" u="sng">
                <a:latin typeface="Happy Monkey"/>
                <a:ea typeface="Happy Monkey"/>
                <a:cs typeface="Happy Monkey"/>
                <a:sym typeface="Happy Monkey"/>
                <a:hlinkClick r:id="rId3"/>
              </a:rPr>
              <a:t>here</a:t>
            </a:r>
            <a:r>
              <a:rPr lang="en">
                <a:latin typeface="Happy Monkey"/>
                <a:ea typeface="Happy Monkey"/>
                <a:cs typeface="Happy Monkey"/>
                <a:sym typeface="Happy Monkey"/>
              </a:rPr>
              <a:t>.</a:t>
            </a:r>
          </a:p>
        </p:txBody>
      </p:sp>
      <p:pic>
        <p:nvPicPr>
          <p:cNvPr id="185" name="Shape 185"/>
          <p:cNvPicPr preferRelativeResize="0"/>
          <p:nvPr/>
        </p:nvPicPr>
        <p:blipFill>
          <a:blip r:embed="rId4">
            <a:alphaModFix/>
          </a:blip>
          <a:stretch>
            <a:fillRect/>
          </a:stretch>
        </p:blipFill>
        <p:spPr>
          <a:xfrm>
            <a:off x="185496" y="2441275"/>
            <a:ext cx="3822749" cy="1067450"/>
          </a:xfrm>
          <a:prstGeom prst="rect">
            <a:avLst/>
          </a:prstGeom>
          <a:noFill/>
          <a:ln>
            <a:noFill/>
          </a:ln>
        </p:spPr>
      </p:pic>
      <p:pic>
        <p:nvPicPr>
          <p:cNvPr id="186" name="Shape 186"/>
          <p:cNvPicPr preferRelativeResize="0"/>
          <p:nvPr/>
        </p:nvPicPr>
        <p:blipFill>
          <a:blip r:embed="rId5">
            <a:alphaModFix/>
          </a:blip>
          <a:stretch>
            <a:fillRect/>
          </a:stretch>
        </p:blipFill>
        <p:spPr>
          <a:xfrm>
            <a:off x="1080312" y="1569162"/>
            <a:ext cx="7143750" cy="733425"/>
          </a:xfrm>
          <a:prstGeom prst="rect">
            <a:avLst/>
          </a:prstGeom>
          <a:noFill/>
          <a:ln>
            <a:noFill/>
          </a:ln>
        </p:spPr>
      </p:pic>
      <p:pic>
        <p:nvPicPr>
          <p:cNvPr id="187" name="Shape 187"/>
          <p:cNvPicPr preferRelativeResize="0"/>
          <p:nvPr/>
        </p:nvPicPr>
        <p:blipFill>
          <a:blip r:embed="rId6">
            <a:alphaModFix/>
          </a:blip>
          <a:stretch>
            <a:fillRect/>
          </a:stretch>
        </p:blipFill>
        <p:spPr>
          <a:xfrm>
            <a:off x="951645" y="3572795"/>
            <a:ext cx="2356199" cy="1287899"/>
          </a:xfrm>
          <a:prstGeom prst="rect">
            <a:avLst/>
          </a:prstGeom>
          <a:noFill/>
          <a:ln>
            <a:noFill/>
          </a:ln>
        </p:spPr>
      </p:pic>
      <p:pic>
        <p:nvPicPr>
          <p:cNvPr id="188" name="Shape 188"/>
          <p:cNvPicPr preferRelativeResize="0"/>
          <p:nvPr/>
        </p:nvPicPr>
        <p:blipFill>
          <a:blip r:embed="rId7">
            <a:alphaModFix/>
          </a:blip>
          <a:stretch>
            <a:fillRect/>
          </a:stretch>
        </p:blipFill>
        <p:spPr>
          <a:xfrm>
            <a:off x="4349675" y="3107012"/>
            <a:ext cx="1504950" cy="1533525"/>
          </a:xfrm>
          <a:prstGeom prst="rect">
            <a:avLst/>
          </a:prstGeom>
          <a:noFill/>
          <a:ln>
            <a:noFill/>
          </a:ln>
        </p:spPr>
      </p:pic>
      <p:pic>
        <p:nvPicPr>
          <p:cNvPr id="189" name="Shape 189"/>
          <p:cNvPicPr preferRelativeResize="0"/>
          <p:nvPr/>
        </p:nvPicPr>
        <p:blipFill>
          <a:blip r:embed="rId8">
            <a:alphaModFix/>
          </a:blip>
          <a:stretch>
            <a:fillRect/>
          </a:stretch>
        </p:blipFill>
        <p:spPr>
          <a:xfrm>
            <a:off x="6307649" y="2402689"/>
            <a:ext cx="2356200" cy="218531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 name="Shape 193"/>
        <p:cNvGrpSpPr/>
        <p:nvPr/>
      </p:nvGrpSpPr>
      <p:grpSpPr>
        <a:xfrm>
          <a:off x="0" y="0"/>
          <a:ext cx="0" cy="0"/>
          <a:chOff x="0" y="0"/>
          <a:chExt cx="0" cy="0"/>
        </a:xfrm>
      </p:grpSpPr>
      <p:sp>
        <p:nvSpPr>
          <p:cNvPr id="194" name="Shape 194"/>
          <p:cNvSpPr txBox="1"/>
          <p:nvPr>
            <p:ph type="title"/>
          </p:nvPr>
        </p:nvSpPr>
        <p:spPr>
          <a:xfrm>
            <a:off x="485875" y="238975"/>
            <a:ext cx="8183700" cy="1194899"/>
          </a:xfrm>
          <a:prstGeom prst="rect">
            <a:avLst/>
          </a:prstGeom>
          <a:solidFill>
            <a:srgbClr val="F1C232"/>
          </a:solidFill>
        </p:spPr>
        <p:txBody>
          <a:bodyPr anchorCtr="0" anchor="b" bIns="91425" lIns="91425" rIns="91425" tIns="91425">
            <a:noAutofit/>
          </a:bodyPr>
          <a:lstStyle/>
          <a:p>
            <a:pPr lvl="0" algn="ctr">
              <a:spcBef>
                <a:spcPts val="0"/>
              </a:spcBef>
              <a:buNone/>
            </a:pPr>
            <a:r>
              <a:rPr lang="en">
                <a:latin typeface="Happy Monkey"/>
                <a:ea typeface="Happy Monkey"/>
                <a:cs typeface="Happy Monkey"/>
                <a:sym typeface="Happy Monkey"/>
              </a:rPr>
              <a:t>Here are testimonials from students in your building.</a:t>
            </a:r>
          </a:p>
        </p:txBody>
      </p:sp>
      <p:sp>
        <p:nvSpPr>
          <p:cNvPr id="195" name="Shape 195"/>
          <p:cNvSpPr txBox="1"/>
          <p:nvPr/>
        </p:nvSpPr>
        <p:spPr>
          <a:xfrm>
            <a:off x="873375" y="3750350"/>
            <a:ext cx="1484400" cy="460500"/>
          </a:xfrm>
          <a:prstGeom prst="rect">
            <a:avLst/>
          </a:prstGeom>
          <a:noFill/>
          <a:ln>
            <a:noFill/>
          </a:ln>
        </p:spPr>
        <p:txBody>
          <a:bodyPr anchorCtr="0" anchor="t" bIns="91425" lIns="91425" rIns="91425" tIns="91425">
            <a:noAutofit/>
          </a:bodyPr>
          <a:lstStyle/>
          <a:p>
            <a:pPr lvl="0">
              <a:spcBef>
                <a:spcPts val="0"/>
              </a:spcBef>
              <a:buNone/>
            </a:pPr>
            <a:r>
              <a:rPr lang="en" sz="2400">
                <a:solidFill>
                  <a:srgbClr val="FFFFFF"/>
                </a:solidFill>
                <a:latin typeface="Happy Monkey"/>
                <a:ea typeface="Happy Monkey"/>
                <a:cs typeface="Happy Monkey"/>
                <a:sym typeface="Happy Monkey"/>
              </a:rPr>
              <a:t>Greg C.</a:t>
            </a:r>
          </a:p>
        </p:txBody>
      </p:sp>
      <p:sp>
        <p:nvSpPr>
          <p:cNvPr id="196" name="Shape 196"/>
          <p:cNvSpPr txBox="1"/>
          <p:nvPr/>
        </p:nvSpPr>
        <p:spPr>
          <a:xfrm>
            <a:off x="3835512" y="3698175"/>
            <a:ext cx="1484400" cy="460500"/>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FFFFFF"/>
                </a:solidFill>
                <a:latin typeface="Happy Monkey"/>
                <a:ea typeface="Happy Monkey"/>
                <a:cs typeface="Happy Monkey"/>
                <a:sym typeface="Happy Monkey"/>
              </a:rPr>
              <a:t>Nora E.</a:t>
            </a:r>
          </a:p>
        </p:txBody>
      </p:sp>
      <p:sp>
        <p:nvSpPr>
          <p:cNvPr id="197" name="Shape 197"/>
          <p:cNvSpPr txBox="1"/>
          <p:nvPr/>
        </p:nvSpPr>
        <p:spPr>
          <a:xfrm>
            <a:off x="6509450" y="3698175"/>
            <a:ext cx="1484400" cy="460500"/>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FFFFFF"/>
                </a:solidFill>
                <a:latin typeface="Happy Monkey"/>
                <a:ea typeface="Happy Monkey"/>
                <a:cs typeface="Happy Monkey"/>
                <a:sym typeface="Happy Monkey"/>
              </a:rPr>
              <a:t>Ethan P.</a:t>
            </a:r>
          </a:p>
        </p:txBody>
      </p:sp>
      <p:sp>
        <p:nvSpPr>
          <p:cNvPr id="198" name="Shape 198"/>
          <p:cNvSpPr txBox="1"/>
          <p:nvPr/>
        </p:nvSpPr>
        <p:spPr>
          <a:xfrm>
            <a:off x="1776000" y="4381875"/>
            <a:ext cx="5592000" cy="396600"/>
          </a:xfrm>
          <a:prstGeom prst="rect">
            <a:avLst/>
          </a:prstGeom>
          <a:solidFill>
            <a:srgbClr val="EA9999"/>
          </a:solidFill>
          <a:ln>
            <a:noFill/>
          </a:ln>
        </p:spPr>
        <p:txBody>
          <a:bodyPr anchorCtr="0" anchor="t" bIns="91425" lIns="91425" rIns="91425" tIns="91425">
            <a:noAutofit/>
          </a:bodyPr>
          <a:lstStyle/>
          <a:p>
            <a:pPr lvl="0" algn="ctr">
              <a:spcBef>
                <a:spcPts val="0"/>
              </a:spcBef>
              <a:buNone/>
            </a:pPr>
            <a:r>
              <a:rPr lang="en">
                <a:latin typeface="Happy Monkey"/>
                <a:ea typeface="Happy Monkey"/>
                <a:cs typeface="Happy Monkey"/>
                <a:sym typeface="Happy Monkey"/>
              </a:rPr>
              <a:t>Please click student images in order to hear testimonials.  </a:t>
            </a:r>
          </a:p>
        </p:txBody>
      </p:sp>
      <p:pic>
        <p:nvPicPr>
          <p:cNvPr id="199" name="Shape 199"/>
          <p:cNvPicPr preferRelativeResize="0"/>
          <p:nvPr/>
        </p:nvPicPr>
        <p:blipFill>
          <a:blip r:embed="rId3">
            <a:alphaModFix/>
          </a:blip>
          <a:stretch>
            <a:fillRect/>
          </a:stretch>
        </p:blipFill>
        <p:spPr>
          <a:xfrm>
            <a:off x="713768" y="1369350"/>
            <a:ext cx="1803600" cy="2404800"/>
          </a:xfrm>
          <a:prstGeom prst="rect">
            <a:avLst/>
          </a:prstGeom>
          <a:noFill/>
          <a:ln>
            <a:noFill/>
          </a:ln>
        </p:spPr>
      </p:pic>
      <p:pic>
        <p:nvPicPr>
          <p:cNvPr id="200" name="Shape 200"/>
          <p:cNvPicPr preferRelativeResize="0"/>
          <p:nvPr/>
        </p:nvPicPr>
        <p:blipFill>
          <a:blip r:embed="rId4">
            <a:alphaModFix/>
          </a:blip>
          <a:stretch>
            <a:fillRect/>
          </a:stretch>
        </p:blipFill>
        <p:spPr>
          <a:xfrm>
            <a:off x="3675924" y="1369379"/>
            <a:ext cx="1803600" cy="2404743"/>
          </a:xfrm>
          <a:prstGeom prst="rect">
            <a:avLst/>
          </a:prstGeom>
          <a:noFill/>
          <a:ln>
            <a:noFill/>
          </a:ln>
        </p:spPr>
      </p:pic>
      <p:pic>
        <p:nvPicPr>
          <p:cNvPr id="201" name="Shape 201"/>
          <p:cNvPicPr preferRelativeResize="0"/>
          <p:nvPr/>
        </p:nvPicPr>
        <p:blipFill>
          <a:blip r:embed="rId5">
            <a:alphaModFix/>
          </a:blip>
          <a:stretch>
            <a:fillRect/>
          </a:stretch>
        </p:blipFill>
        <p:spPr>
          <a:xfrm>
            <a:off x="6280743" y="1369350"/>
            <a:ext cx="1803600" cy="2404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 name="Shape 205"/>
        <p:cNvGrpSpPr/>
        <p:nvPr/>
      </p:nvGrpSpPr>
      <p:grpSpPr>
        <a:xfrm>
          <a:off x="0" y="0"/>
          <a:ext cx="0" cy="0"/>
          <a:chOff x="0" y="0"/>
          <a:chExt cx="0" cy="0"/>
        </a:xfrm>
      </p:grpSpPr>
      <p:pic>
        <p:nvPicPr>
          <p:cNvPr id="206" name="Shape 206"/>
          <p:cNvPicPr preferRelativeResize="0"/>
          <p:nvPr/>
        </p:nvPicPr>
        <p:blipFill>
          <a:blip r:embed="rId3">
            <a:alphaModFix/>
          </a:blip>
          <a:stretch>
            <a:fillRect/>
          </a:stretch>
        </p:blipFill>
        <p:spPr>
          <a:xfrm>
            <a:off x="1497576" y="1012502"/>
            <a:ext cx="2044098" cy="2725448"/>
          </a:xfrm>
          <a:prstGeom prst="rect">
            <a:avLst/>
          </a:prstGeom>
          <a:noFill/>
          <a:ln>
            <a:noFill/>
          </a:ln>
        </p:spPr>
      </p:pic>
      <p:pic>
        <p:nvPicPr>
          <p:cNvPr id="207" name="Shape 207"/>
          <p:cNvPicPr preferRelativeResize="0"/>
          <p:nvPr/>
        </p:nvPicPr>
        <p:blipFill>
          <a:blip r:embed="rId4">
            <a:alphaModFix/>
          </a:blip>
          <a:stretch>
            <a:fillRect/>
          </a:stretch>
        </p:blipFill>
        <p:spPr>
          <a:xfrm>
            <a:off x="5781000" y="2078525"/>
            <a:ext cx="3236672" cy="2427498"/>
          </a:xfrm>
          <a:prstGeom prst="rect">
            <a:avLst/>
          </a:prstGeom>
          <a:noFill/>
          <a:ln>
            <a:noFill/>
          </a:ln>
        </p:spPr>
      </p:pic>
      <p:pic>
        <p:nvPicPr>
          <p:cNvPr id="208" name="Shape 208"/>
          <p:cNvPicPr preferRelativeResize="0"/>
          <p:nvPr/>
        </p:nvPicPr>
        <p:blipFill>
          <a:blip r:embed="rId5">
            <a:alphaModFix/>
          </a:blip>
          <a:stretch>
            <a:fillRect/>
          </a:stretch>
        </p:blipFill>
        <p:spPr>
          <a:xfrm>
            <a:off x="184994" y="3344799"/>
            <a:ext cx="2216476" cy="1662351"/>
          </a:xfrm>
          <a:prstGeom prst="rect">
            <a:avLst/>
          </a:prstGeom>
          <a:noFill/>
          <a:ln>
            <a:noFill/>
          </a:ln>
        </p:spPr>
      </p:pic>
      <p:pic>
        <p:nvPicPr>
          <p:cNvPr id="209" name="Shape 209"/>
          <p:cNvPicPr preferRelativeResize="0"/>
          <p:nvPr/>
        </p:nvPicPr>
        <p:blipFill>
          <a:blip r:embed="rId6">
            <a:alphaModFix/>
          </a:blip>
          <a:stretch>
            <a:fillRect/>
          </a:stretch>
        </p:blipFill>
        <p:spPr>
          <a:xfrm flipH="1">
            <a:off x="3602776" y="1061974"/>
            <a:ext cx="2461300" cy="1845975"/>
          </a:xfrm>
          <a:prstGeom prst="rect">
            <a:avLst/>
          </a:prstGeom>
          <a:noFill/>
          <a:ln>
            <a:noFill/>
          </a:ln>
        </p:spPr>
      </p:pic>
      <p:pic>
        <p:nvPicPr>
          <p:cNvPr id="210" name="Shape 210"/>
          <p:cNvPicPr preferRelativeResize="0"/>
          <p:nvPr/>
        </p:nvPicPr>
        <p:blipFill>
          <a:blip r:embed="rId7">
            <a:alphaModFix/>
          </a:blip>
          <a:stretch>
            <a:fillRect/>
          </a:stretch>
        </p:blipFill>
        <p:spPr>
          <a:xfrm flipH="1">
            <a:off x="3184323" y="3059650"/>
            <a:ext cx="2596675" cy="1947500"/>
          </a:xfrm>
          <a:prstGeom prst="rect">
            <a:avLst/>
          </a:prstGeom>
          <a:noFill/>
          <a:ln>
            <a:noFill/>
          </a:ln>
        </p:spPr>
      </p:pic>
      <p:sp>
        <p:nvSpPr>
          <p:cNvPr id="211" name="Shape 211"/>
          <p:cNvSpPr txBox="1"/>
          <p:nvPr>
            <p:ph type="title"/>
          </p:nvPr>
        </p:nvSpPr>
        <p:spPr>
          <a:xfrm>
            <a:off x="185000" y="177275"/>
            <a:ext cx="5283900" cy="884700"/>
          </a:xfrm>
          <a:prstGeom prst="rect">
            <a:avLst/>
          </a:prstGeom>
          <a:solidFill>
            <a:srgbClr val="F1C232"/>
          </a:solidFill>
        </p:spPr>
        <p:txBody>
          <a:bodyPr anchorCtr="0" anchor="ctr" bIns="91425" lIns="91425" rIns="91425" tIns="91425">
            <a:noAutofit/>
          </a:bodyPr>
          <a:lstStyle/>
          <a:p>
            <a:pPr lvl="0" algn="ctr">
              <a:spcBef>
                <a:spcPts val="0"/>
              </a:spcBef>
              <a:buNone/>
            </a:pPr>
            <a:r>
              <a:rPr lang="en" sz="3000">
                <a:solidFill>
                  <a:srgbClr val="000000"/>
                </a:solidFill>
                <a:latin typeface="Happy Monkey"/>
                <a:ea typeface="Happy Monkey"/>
                <a:cs typeface="Happy Monkey"/>
                <a:sym typeface="Happy Monkey"/>
              </a:rPr>
              <a:t>Here are some fun photos!</a:t>
            </a:r>
          </a:p>
        </p:txBody>
      </p:sp>
      <p:pic>
        <p:nvPicPr>
          <p:cNvPr id="212" name="Shape 212"/>
          <p:cNvPicPr preferRelativeResize="0"/>
          <p:nvPr/>
        </p:nvPicPr>
        <p:blipFill>
          <a:blip r:embed="rId8">
            <a:alphaModFix/>
          </a:blip>
          <a:stretch>
            <a:fillRect/>
          </a:stretch>
        </p:blipFill>
        <p:spPr>
          <a:xfrm>
            <a:off x="6264199" y="177275"/>
            <a:ext cx="2395074" cy="17962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pic>
        <p:nvPicPr>
          <p:cNvPr id="217" name="Shape 217"/>
          <p:cNvPicPr preferRelativeResize="0"/>
          <p:nvPr/>
        </p:nvPicPr>
        <p:blipFill>
          <a:blip r:embed="rId3">
            <a:alphaModFix/>
          </a:blip>
          <a:stretch>
            <a:fillRect/>
          </a:stretch>
        </p:blipFill>
        <p:spPr>
          <a:xfrm>
            <a:off x="7083239" y="121149"/>
            <a:ext cx="1700882" cy="2267827"/>
          </a:xfrm>
          <a:prstGeom prst="rect">
            <a:avLst/>
          </a:prstGeom>
          <a:noFill/>
          <a:ln>
            <a:noFill/>
          </a:ln>
        </p:spPr>
      </p:pic>
      <p:pic>
        <p:nvPicPr>
          <p:cNvPr id="218" name="Shape 218"/>
          <p:cNvPicPr preferRelativeResize="0"/>
          <p:nvPr/>
        </p:nvPicPr>
        <p:blipFill>
          <a:blip r:embed="rId4">
            <a:alphaModFix/>
          </a:blip>
          <a:stretch>
            <a:fillRect/>
          </a:stretch>
        </p:blipFill>
        <p:spPr>
          <a:xfrm>
            <a:off x="3589100" y="1102550"/>
            <a:ext cx="2922348" cy="2191755"/>
          </a:xfrm>
          <a:prstGeom prst="rect">
            <a:avLst/>
          </a:prstGeom>
          <a:noFill/>
          <a:ln>
            <a:noFill/>
          </a:ln>
        </p:spPr>
      </p:pic>
      <p:pic>
        <p:nvPicPr>
          <p:cNvPr id="219" name="Shape 219"/>
          <p:cNvPicPr preferRelativeResize="0"/>
          <p:nvPr/>
        </p:nvPicPr>
        <p:blipFill>
          <a:blip r:embed="rId5">
            <a:alphaModFix/>
          </a:blip>
          <a:stretch>
            <a:fillRect/>
          </a:stretch>
        </p:blipFill>
        <p:spPr>
          <a:xfrm flipH="1">
            <a:off x="5387255" y="2681774"/>
            <a:ext cx="3023769" cy="2267827"/>
          </a:xfrm>
          <a:prstGeom prst="rect">
            <a:avLst/>
          </a:prstGeom>
          <a:noFill/>
          <a:ln>
            <a:noFill/>
          </a:ln>
        </p:spPr>
      </p:pic>
      <p:pic>
        <p:nvPicPr>
          <p:cNvPr id="220" name="Shape 220"/>
          <p:cNvPicPr preferRelativeResize="0"/>
          <p:nvPr/>
        </p:nvPicPr>
        <p:blipFill>
          <a:blip r:embed="rId6">
            <a:alphaModFix/>
          </a:blip>
          <a:stretch>
            <a:fillRect/>
          </a:stretch>
        </p:blipFill>
        <p:spPr>
          <a:xfrm>
            <a:off x="352372" y="959475"/>
            <a:ext cx="2922348" cy="2191749"/>
          </a:xfrm>
          <a:prstGeom prst="rect">
            <a:avLst/>
          </a:prstGeom>
          <a:noFill/>
          <a:ln>
            <a:noFill/>
          </a:ln>
        </p:spPr>
      </p:pic>
      <p:sp>
        <p:nvSpPr>
          <p:cNvPr id="221" name="Shape 221"/>
          <p:cNvSpPr txBox="1"/>
          <p:nvPr>
            <p:ph type="title"/>
          </p:nvPr>
        </p:nvSpPr>
        <p:spPr>
          <a:xfrm>
            <a:off x="185000" y="177275"/>
            <a:ext cx="5283900" cy="884700"/>
          </a:xfrm>
          <a:prstGeom prst="rect">
            <a:avLst/>
          </a:prstGeom>
          <a:solidFill>
            <a:srgbClr val="F1C232"/>
          </a:solidFill>
        </p:spPr>
        <p:txBody>
          <a:bodyPr anchorCtr="0" anchor="ctr" bIns="91425" lIns="91425" rIns="91425" tIns="91425">
            <a:noAutofit/>
          </a:bodyPr>
          <a:lstStyle/>
          <a:p>
            <a:pPr lvl="0" rtl="0" algn="ctr">
              <a:spcBef>
                <a:spcPts val="0"/>
              </a:spcBef>
              <a:buNone/>
            </a:pPr>
            <a:r>
              <a:rPr lang="en" sz="3000">
                <a:solidFill>
                  <a:srgbClr val="000000"/>
                </a:solidFill>
                <a:latin typeface="Happy Monkey"/>
                <a:ea typeface="Happy Monkey"/>
                <a:cs typeface="Happy Monkey"/>
                <a:sym typeface="Happy Monkey"/>
              </a:rPr>
              <a:t>Here are some fun photos!</a:t>
            </a:r>
          </a:p>
        </p:txBody>
      </p:sp>
      <p:pic>
        <p:nvPicPr>
          <p:cNvPr id="222" name="Shape 222"/>
          <p:cNvPicPr preferRelativeResize="0"/>
          <p:nvPr/>
        </p:nvPicPr>
        <p:blipFill>
          <a:blip r:embed="rId7">
            <a:alphaModFix/>
          </a:blip>
          <a:stretch>
            <a:fillRect/>
          </a:stretch>
        </p:blipFill>
        <p:spPr>
          <a:xfrm>
            <a:off x="1637597" y="3082800"/>
            <a:ext cx="2623896" cy="19678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x="0" y="0"/>
          <a:ext cx="0" cy="0"/>
          <a:chOff x="0" y="0"/>
          <a:chExt cx="0" cy="0"/>
        </a:xfrm>
      </p:grpSpPr>
      <p:pic>
        <p:nvPicPr>
          <p:cNvPr id="227" name="Shape 227"/>
          <p:cNvPicPr preferRelativeResize="0"/>
          <p:nvPr/>
        </p:nvPicPr>
        <p:blipFill>
          <a:blip r:embed="rId3">
            <a:alphaModFix/>
          </a:blip>
          <a:stretch>
            <a:fillRect/>
          </a:stretch>
        </p:blipFill>
        <p:spPr>
          <a:xfrm>
            <a:off x="6622675" y="827450"/>
            <a:ext cx="2453775" cy="1847449"/>
          </a:xfrm>
          <a:prstGeom prst="rect">
            <a:avLst/>
          </a:prstGeom>
          <a:noFill/>
          <a:ln>
            <a:noFill/>
          </a:ln>
        </p:spPr>
      </p:pic>
      <p:sp>
        <p:nvSpPr>
          <p:cNvPr id="228" name="Shape 228"/>
          <p:cNvSpPr txBox="1"/>
          <p:nvPr/>
        </p:nvSpPr>
        <p:spPr>
          <a:xfrm rot="-850238">
            <a:off x="301009" y="1587829"/>
            <a:ext cx="3660381" cy="1395190"/>
          </a:xfrm>
          <a:prstGeom prst="rect">
            <a:avLst/>
          </a:prstGeom>
          <a:solidFill>
            <a:srgbClr val="F1C232"/>
          </a:solidFill>
          <a:ln>
            <a:noFill/>
          </a:ln>
        </p:spPr>
        <p:txBody>
          <a:bodyPr anchorCtr="0" anchor="t" bIns="91425" lIns="91425" rIns="91425" tIns="91425">
            <a:noAutofit/>
          </a:bodyPr>
          <a:lstStyle/>
          <a:p>
            <a:pPr lvl="0" algn="ctr">
              <a:spcBef>
                <a:spcPts val="0"/>
              </a:spcBef>
              <a:buNone/>
            </a:pPr>
            <a:r>
              <a:rPr b="1" lang="en" sz="2400">
                <a:latin typeface="Happy Monkey"/>
                <a:ea typeface="Happy Monkey"/>
                <a:cs typeface="Happy Monkey"/>
                <a:sym typeface="Happy Monkey"/>
              </a:rPr>
              <a:t> Please click </a:t>
            </a:r>
            <a:r>
              <a:rPr b="1" lang="en" sz="2400" u="sng">
                <a:latin typeface="Happy Monkey"/>
                <a:ea typeface="Happy Monkey"/>
                <a:cs typeface="Happy Monkey"/>
                <a:sym typeface="Happy Monkey"/>
                <a:hlinkClick r:id="rId4"/>
              </a:rPr>
              <a:t>here</a:t>
            </a:r>
            <a:r>
              <a:rPr b="1" lang="en" sz="2400">
                <a:latin typeface="Happy Monkey"/>
                <a:ea typeface="Happy Monkey"/>
                <a:cs typeface="Happy Monkey"/>
                <a:sym typeface="Happy Monkey"/>
              </a:rPr>
              <a:t>. You can access each teacher’s website!</a:t>
            </a:r>
          </a:p>
        </p:txBody>
      </p:sp>
      <p:sp>
        <p:nvSpPr>
          <p:cNvPr id="229" name="Shape 229"/>
          <p:cNvSpPr txBox="1"/>
          <p:nvPr/>
        </p:nvSpPr>
        <p:spPr>
          <a:xfrm>
            <a:off x="3325550" y="2562700"/>
            <a:ext cx="4375500" cy="2141100"/>
          </a:xfrm>
          <a:prstGeom prst="rect">
            <a:avLst/>
          </a:prstGeom>
          <a:solidFill>
            <a:srgbClr val="EA9999"/>
          </a:solidFill>
          <a:ln>
            <a:noFill/>
          </a:ln>
        </p:spPr>
        <p:txBody>
          <a:bodyPr anchorCtr="0" anchor="t" bIns="91425" lIns="91425" rIns="91425" tIns="91425">
            <a:noAutofit/>
          </a:bodyPr>
          <a:lstStyle/>
          <a:p>
            <a:pPr lvl="0" algn="ctr">
              <a:spcBef>
                <a:spcPts val="0"/>
              </a:spcBef>
              <a:buNone/>
            </a:pPr>
            <a:r>
              <a:rPr b="1" lang="en" sz="2400">
                <a:latin typeface="Happy Monkey"/>
                <a:ea typeface="Happy Monkey"/>
                <a:cs typeface="Happy Monkey"/>
                <a:sym typeface="Happy Monkey"/>
              </a:rPr>
              <a:t>This is a great way to stay connected to teachers in the district.  You can keep up with current events and expectations!</a:t>
            </a:r>
          </a:p>
        </p:txBody>
      </p:sp>
      <p:sp>
        <p:nvSpPr>
          <p:cNvPr id="230" name="Shape 230"/>
          <p:cNvSpPr txBox="1"/>
          <p:nvPr/>
        </p:nvSpPr>
        <p:spPr>
          <a:xfrm>
            <a:off x="431850" y="173250"/>
            <a:ext cx="8526000" cy="574200"/>
          </a:xfrm>
          <a:prstGeom prst="rect">
            <a:avLst/>
          </a:prstGeom>
          <a:solidFill>
            <a:srgbClr val="F1C232"/>
          </a:solidFill>
          <a:ln>
            <a:noFill/>
          </a:ln>
        </p:spPr>
        <p:txBody>
          <a:bodyPr anchorCtr="0" anchor="t" bIns="91425" lIns="91425" rIns="91425" tIns="91425">
            <a:noAutofit/>
          </a:bodyPr>
          <a:lstStyle/>
          <a:p>
            <a:pPr lvl="0" algn="ctr">
              <a:spcBef>
                <a:spcPts val="0"/>
              </a:spcBef>
              <a:buNone/>
            </a:pPr>
            <a:r>
              <a:rPr b="1" lang="en" sz="3000">
                <a:latin typeface="Happy Monkey"/>
                <a:ea typeface="Happy Monkey"/>
                <a:cs typeface="Happy Monkey"/>
                <a:sym typeface="Happy Monkey"/>
              </a:rPr>
              <a:t>Classroom Pages</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 name="Shape 234"/>
        <p:cNvGrpSpPr/>
        <p:nvPr/>
      </p:nvGrpSpPr>
      <p:grpSpPr>
        <a:xfrm>
          <a:off x="0" y="0"/>
          <a:ext cx="0" cy="0"/>
          <a:chOff x="0" y="0"/>
          <a:chExt cx="0" cy="0"/>
        </a:xfrm>
      </p:grpSpPr>
      <p:sp>
        <p:nvSpPr>
          <p:cNvPr id="235" name="Shape 235"/>
          <p:cNvSpPr txBox="1"/>
          <p:nvPr>
            <p:ph type="title"/>
          </p:nvPr>
        </p:nvSpPr>
        <p:spPr>
          <a:xfrm>
            <a:off x="490250" y="1833450"/>
            <a:ext cx="4061100" cy="2783700"/>
          </a:xfrm>
          <a:prstGeom prst="rect">
            <a:avLst/>
          </a:prstGeom>
          <a:solidFill>
            <a:srgbClr val="F1C232"/>
          </a:solidFill>
        </p:spPr>
        <p:txBody>
          <a:bodyPr anchorCtr="0" anchor="ctr" bIns="91425" lIns="91425" rIns="91425" tIns="91425">
            <a:noAutofit/>
          </a:bodyPr>
          <a:lstStyle/>
          <a:p>
            <a:pPr lvl="0" algn="ctr">
              <a:spcBef>
                <a:spcPts val="0"/>
              </a:spcBef>
              <a:buNone/>
            </a:pPr>
            <a:r>
              <a:rPr lang="en" sz="3000">
                <a:solidFill>
                  <a:srgbClr val="351C75"/>
                </a:solidFill>
                <a:latin typeface="Happy Monkey"/>
                <a:ea typeface="Happy Monkey"/>
                <a:cs typeface="Happy Monkey"/>
                <a:sym typeface="Happy Monkey"/>
              </a:rPr>
              <a:t>We’ll stand by you every step of the way!</a:t>
            </a:r>
          </a:p>
        </p:txBody>
      </p:sp>
      <p:pic>
        <p:nvPicPr>
          <p:cNvPr id="236" name="Shape 236"/>
          <p:cNvPicPr preferRelativeResize="0"/>
          <p:nvPr/>
        </p:nvPicPr>
        <p:blipFill>
          <a:blip r:embed="rId3">
            <a:alphaModFix/>
          </a:blip>
          <a:stretch>
            <a:fillRect/>
          </a:stretch>
        </p:blipFill>
        <p:spPr>
          <a:xfrm>
            <a:off x="4322824" y="526350"/>
            <a:ext cx="4350625" cy="2726799"/>
          </a:xfrm>
          <a:prstGeom prst="rect">
            <a:avLst/>
          </a:prstGeom>
          <a:noFill/>
          <a:ln>
            <a:noFill/>
          </a:ln>
        </p:spPr>
      </p:pic>
      <p:pic>
        <p:nvPicPr>
          <p:cNvPr id="237" name="Shape 237"/>
          <p:cNvPicPr preferRelativeResize="0"/>
          <p:nvPr/>
        </p:nvPicPr>
        <p:blipFill>
          <a:blip r:embed="rId4">
            <a:alphaModFix/>
          </a:blip>
          <a:stretch>
            <a:fillRect/>
          </a:stretch>
        </p:blipFill>
        <p:spPr>
          <a:xfrm>
            <a:off x="4855512" y="3461350"/>
            <a:ext cx="3285250" cy="1318724"/>
          </a:xfrm>
          <a:prstGeom prst="rect">
            <a:avLst/>
          </a:prstGeom>
          <a:noFill/>
          <a:ln>
            <a:noFill/>
          </a:ln>
        </p:spPr>
      </p:pic>
      <p:pic>
        <p:nvPicPr>
          <p:cNvPr id="238" name="Shape 238"/>
          <p:cNvPicPr preferRelativeResize="0"/>
          <p:nvPr/>
        </p:nvPicPr>
        <p:blipFill>
          <a:blip r:embed="rId5">
            <a:alphaModFix/>
          </a:blip>
          <a:stretch>
            <a:fillRect/>
          </a:stretch>
        </p:blipFill>
        <p:spPr>
          <a:xfrm rot="1542821">
            <a:off x="1171449" y="460574"/>
            <a:ext cx="1578870" cy="1628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 name="Shape 63"/>
        <p:cNvGrpSpPr/>
        <p:nvPr/>
      </p:nvGrpSpPr>
      <p:grpSpPr>
        <a:xfrm>
          <a:off x="0" y="0"/>
          <a:ext cx="0" cy="0"/>
          <a:chOff x="0" y="0"/>
          <a:chExt cx="0" cy="0"/>
        </a:xfrm>
      </p:grpSpPr>
      <p:sp>
        <p:nvSpPr>
          <p:cNvPr id="64" name="Shape 64"/>
          <p:cNvSpPr txBox="1"/>
          <p:nvPr>
            <p:ph type="title"/>
          </p:nvPr>
        </p:nvSpPr>
        <p:spPr>
          <a:xfrm>
            <a:off x="293975" y="71075"/>
            <a:ext cx="4045200" cy="1533600"/>
          </a:xfrm>
          <a:prstGeom prst="rect">
            <a:avLst/>
          </a:prstGeom>
        </p:spPr>
        <p:txBody>
          <a:bodyPr anchorCtr="0" anchor="b" bIns="91425" lIns="91425" rIns="91425" tIns="91425">
            <a:noAutofit/>
          </a:bodyPr>
          <a:lstStyle/>
          <a:p>
            <a:pPr lvl="0">
              <a:spcBef>
                <a:spcPts val="0"/>
              </a:spcBef>
              <a:buNone/>
            </a:pPr>
            <a:r>
              <a:rPr lang="en">
                <a:latin typeface="Happy Monkey"/>
                <a:ea typeface="Happy Monkey"/>
                <a:cs typeface="Happy Monkey"/>
                <a:sym typeface="Happy Monkey"/>
              </a:rPr>
              <a:t>Student and Staff Safety</a:t>
            </a:r>
          </a:p>
        </p:txBody>
      </p:sp>
      <p:sp>
        <p:nvSpPr>
          <p:cNvPr id="65" name="Shape 65"/>
          <p:cNvSpPr txBox="1"/>
          <p:nvPr>
            <p:ph idx="1" type="subTitle"/>
          </p:nvPr>
        </p:nvSpPr>
        <p:spPr>
          <a:xfrm>
            <a:off x="265500" y="1695525"/>
            <a:ext cx="4242600" cy="3028800"/>
          </a:xfrm>
          <a:prstGeom prst="rect">
            <a:avLst/>
          </a:prstGeom>
          <a:solidFill>
            <a:srgbClr val="F1C232"/>
          </a:solidFill>
        </p:spPr>
        <p:txBody>
          <a:bodyPr anchorCtr="0" anchor="t" bIns="91425" lIns="91425" rIns="91425" tIns="91425">
            <a:noAutofit/>
          </a:bodyPr>
          <a:lstStyle/>
          <a:p>
            <a:pPr lvl="0" rtl="0">
              <a:spcBef>
                <a:spcPts val="0"/>
              </a:spcBef>
              <a:buNone/>
            </a:pPr>
            <a:r>
              <a:rPr b="1" lang="en" sz="2400">
                <a:solidFill>
                  <a:srgbClr val="674EA7"/>
                </a:solidFill>
                <a:latin typeface="Happy Monkey"/>
                <a:ea typeface="Happy Monkey"/>
                <a:cs typeface="Happy Monkey"/>
                <a:sym typeface="Happy Monkey"/>
              </a:rPr>
              <a:t>To enter the building:</a:t>
            </a:r>
          </a:p>
          <a:p>
            <a:pPr indent="-381000" lvl="0" marL="457200" rtl="0" algn="l">
              <a:spcBef>
                <a:spcPts val="0"/>
              </a:spcBef>
              <a:buClr>
                <a:srgbClr val="674EA7"/>
              </a:buClr>
              <a:buSzPct val="100000"/>
              <a:buFont typeface="Happy Monkey"/>
              <a:buAutoNum type="arabicPeriod"/>
            </a:pPr>
            <a:r>
              <a:rPr b="1" lang="en" sz="2400">
                <a:solidFill>
                  <a:srgbClr val="674EA7"/>
                </a:solidFill>
                <a:latin typeface="Happy Monkey"/>
                <a:ea typeface="Happy Monkey"/>
                <a:cs typeface="Happy Monkey"/>
                <a:sym typeface="Happy Monkey"/>
              </a:rPr>
              <a:t>Follow the directions on the image to the right.</a:t>
            </a:r>
          </a:p>
          <a:p>
            <a:pPr indent="-381000" lvl="0" marL="457200" rtl="0" algn="l">
              <a:spcBef>
                <a:spcPts val="0"/>
              </a:spcBef>
              <a:buClr>
                <a:srgbClr val="674EA7"/>
              </a:buClr>
              <a:buSzPct val="100000"/>
              <a:buFont typeface="Happy Monkey"/>
              <a:buAutoNum type="arabicPeriod"/>
            </a:pPr>
            <a:r>
              <a:rPr b="1" lang="en" sz="2400">
                <a:solidFill>
                  <a:srgbClr val="674EA7"/>
                </a:solidFill>
                <a:latin typeface="Happy Monkey"/>
                <a:ea typeface="Happy Monkey"/>
                <a:cs typeface="Happy Monkey"/>
                <a:sym typeface="Happy Monkey"/>
              </a:rPr>
              <a:t>State your name and the purpose for your visit.</a:t>
            </a:r>
          </a:p>
          <a:p>
            <a:pPr indent="-381000" lvl="0" marL="457200" rtl="0" algn="l">
              <a:spcBef>
                <a:spcPts val="0"/>
              </a:spcBef>
              <a:buClr>
                <a:srgbClr val="674EA7"/>
              </a:buClr>
              <a:buSzPct val="100000"/>
              <a:buFont typeface="Happy Monkey"/>
              <a:buAutoNum type="arabicPeriod"/>
            </a:pPr>
            <a:r>
              <a:rPr b="1" lang="en" sz="2400">
                <a:solidFill>
                  <a:srgbClr val="674EA7"/>
                </a:solidFill>
                <a:latin typeface="Happy Monkey"/>
                <a:ea typeface="Happy Monkey"/>
                <a:cs typeface="Happy Monkey"/>
                <a:sym typeface="Happy Monkey"/>
              </a:rPr>
              <a:t>Produce a valid driver’s license.</a:t>
            </a:r>
          </a:p>
          <a:p>
            <a:pPr lvl="0">
              <a:spcBef>
                <a:spcPts val="0"/>
              </a:spcBef>
              <a:buNone/>
            </a:pPr>
            <a:r>
              <a:t/>
            </a:r>
            <a:endParaRPr b="1" sz="2400">
              <a:solidFill>
                <a:srgbClr val="674EA7"/>
              </a:solidFill>
              <a:latin typeface="Happy Monkey"/>
              <a:ea typeface="Happy Monkey"/>
              <a:cs typeface="Happy Monkey"/>
              <a:sym typeface="Happy Monkey"/>
            </a:endParaRPr>
          </a:p>
        </p:txBody>
      </p:sp>
      <p:pic>
        <p:nvPicPr>
          <p:cNvPr id="66" name="Shape 66"/>
          <p:cNvPicPr preferRelativeResize="0"/>
          <p:nvPr/>
        </p:nvPicPr>
        <p:blipFill>
          <a:blip r:embed="rId3">
            <a:alphaModFix/>
          </a:blip>
          <a:stretch>
            <a:fillRect/>
          </a:stretch>
        </p:blipFill>
        <p:spPr>
          <a:xfrm>
            <a:off x="4821962" y="347662"/>
            <a:ext cx="4114800" cy="1590675"/>
          </a:xfrm>
          <a:prstGeom prst="rect">
            <a:avLst/>
          </a:prstGeom>
          <a:noFill/>
          <a:ln>
            <a:noFill/>
          </a:ln>
        </p:spPr>
      </p:pic>
      <p:pic>
        <p:nvPicPr>
          <p:cNvPr id="67" name="Shape 67"/>
          <p:cNvPicPr preferRelativeResize="0"/>
          <p:nvPr/>
        </p:nvPicPr>
        <p:blipFill>
          <a:blip r:embed="rId4">
            <a:alphaModFix/>
          </a:blip>
          <a:stretch>
            <a:fillRect/>
          </a:stretch>
        </p:blipFill>
        <p:spPr>
          <a:xfrm>
            <a:off x="5701520" y="1901850"/>
            <a:ext cx="2355698" cy="31408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sp>
        <p:nvSpPr>
          <p:cNvPr id="72" name="Shape 72"/>
          <p:cNvSpPr txBox="1"/>
          <p:nvPr/>
        </p:nvSpPr>
        <p:spPr>
          <a:xfrm>
            <a:off x="4983475" y="335275"/>
            <a:ext cx="3916800" cy="45111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73" name="Shape 73"/>
          <p:cNvSpPr txBox="1"/>
          <p:nvPr/>
        </p:nvSpPr>
        <p:spPr>
          <a:xfrm>
            <a:off x="6096000" y="2164075"/>
            <a:ext cx="7729800" cy="901799"/>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74" name="Shape 74"/>
          <p:cNvSpPr txBox="1"/>
          <p:nvPr/>
        </p:nvSpPr>
        <p:spPr>
          <a:xfrm>
            <a:off x="527775" y="1558975"/>
            <a:ext cx="3760800" cy="3154799"/>
          </a:xfrm>
          <a:prstGeom prst="rect">
            <a:avLst/>
          </a:prstGeom>
          <a:solidFill>
            <a:srgbClr val="674EA7"/>
          </a:solidFill>
          <a:ln>
            <a:noFill/>
          </a:ln>
        </p:spPr>
        <p:txBody>
          <a:bodyPr anchorCtr="0" anchor="t" bIns="91425" lIns="91425" rIns="91425" tIns="91425">
            <a:noAutofit/>
          </a:bodyPr>
          <a:lstStyle/>
          <a:p>
            <a:pPr lvl="0" rtl="0">
              <a:spcBef>
                <a:spcPts val="0"/>
              </a:spcBef>
              <a:buNone/>
            </a:pPr>
            <a:r>
              <a:t/>
            </a:r>
            <a:endParaRPr sz="3600">
              <a:solidFill>
                <a:srgbClr val="FFFFFF"/>
              </a:solidFill>
              <a:latin typeface="Happy Monkey"/>
              <a:ea typeface="Happy Monkey"/>
              <a:cs typeface="Happy Monkey"/>
              <a:sym typeface="Happy Monkey"/>
            </a:endParaRPr>
          </a:p>
          <a:p>
            <a:pPr lvl="0">
              <a:spcBef>
                <a:spcPts val="0"/>
              </a:spcBef>
              <a:buNone/>
            </a:pPr>
            <a:r>
              <a:t/>
            </a:r>
            <a:endParaRPr sz="3600">
              <a:solidFill>
                <a:srgbClr val="FFFFFF"/>
              </a:solidFill>
              <a:latin typeface="Happy Monkey"/>
              <a:ea typeface="Happy Monkey"/>
              <a:cs typeface="Happy Monkey"/>
              <a:sym typeface="Happy Monkey"/>
            </a:endParaRPr>
          </a:p>
        </p:txBody>
      </p:sp>
      <p:sp>
        <p:nvSpPr>
          <p:cNvPr id="75" name="Shape 75"/>
          <p:cNvSpPr txBox="1"/>
          <p:nvPr/>
        </p:nvSpPr>
        <p:spPr>
          <a:xfrm>
            <a:off x="4847975" y="1559125"/>
            <a:ext cx="3760800" cy="3154799"/>
          </a:xfrm>
          <a:prstGeom prst="rect">
            <a:avLst/>
          </a:prstGeom>
          <a:solidFill>
            <a:srgbClr val="F1C232"/>
          </a:solidFill>
          <a:ln>
            <a:noFill/>
          </a:ln>
        </p:spPr>
        <p:txBody>
          <a:bodyPr anchorCtr="0" anchor="t" bIns="91425" lIns="91425" rIns="91425" tIns="91425">
            <a:noAutofit/>
          </a:bodyPr>
          <a:lstStyle/>
          <a:p>
            <a:pPr lvl="0" rtl="0" algn="ctr">
              <a:spcBef>
                <a:spcPts val="0"/>
              </a:spcBef>
              <a:buNone/>
            </a:pPr>
            <a:r>
              <a:rPr lang="en" sz="2400">
                <a:latin typeface="Happy Monkey"/>
                <a:ea typeface="Happy Monkey"/>
                <a:cs typeface="Happy Monkey"/>
                <a:sym typeface="Happy Monkey"/>
              </a:rPr>
              <a:t>     Mr. Reindel welcomes you to Sauder Elementary School.  He is very excited that you have joined the Jackson Local Schools community!  </a:t>
            </a:r>
          </a:p>
        </p:txBody>
      </p:sp>
      <p:pic>
        <p:nvPicPr>
          <p:cNvPr id="76" name="Shape 76"/>
          <p:cNvPicPr preferRelativeResize="0"/>
          <p:nvPr/>
        </p:nvPicPr>
        <p:blipFill>
          <a:blip r:embed="rId3">
            <a:alphaModFix/>
          </a:blip>
          <a:stretch>
            <a:fillRect/>
          </a:stretch>
        </p:blipFill>
        <p:spPr>
          <a:xfrm rot="87">
            <a:off x="4022558" y="1019558"/>
            <a:ext cx="1098879" cy="1064537"/>
          </a:xfrm>
          <a:prstGeom prst="rect">
            <a:avLst/>
          </a:prstGeom>
          <a:noFill/>
          <a:ln>
            <a:noFill/>
          </a:ln>
        </p:spPr>
      </p:pic>
      <p:sp>
        <p:nvSpPr>
          <p:cNvPr id="77" name="Shape 77"/>
          <p:cNvSpPr txBox="1"/>
          <p:nvPr/>
        </p:nvSpPr>
        <p:spPr>
          <a:xfrm>
            <a:off x="500700" y="238975"/>
            <a:ext cx="8147699" cy="671400"/>
          </a:xfrm>
          <a:prstGeom prst="rect">
            <a:avLst/>
          </a:prstGeom>
          <a:solidFill>
            <a:srgbClr val="F1C232"/>
          </a:solidFill>
          <a:ln>
            <a:noFill/>
          </a:ln>
        </p:spPr>
        <p:txBody>
          <a:bodyPr anchorCtr="0" anchor="t" bIns="91425" lIns="91425" rIns="91425" tIns="91425">
            <a:noAutofit/>
          </a:bodyPr>
          <a:lstStyle/>
          <a:p>
            <a:pPr lvl="0" algn="ctr">
              <a:spcBef>
                <a:spcPts val="0"/>
              </a:spcBef>
              <a:buNone/>
            </a:pPr>
            <a:r>
              <a:rPr lang="en" sz="2400">
                <a:latin typeface="Happy Monkey"/>
                <a:ea typeface="Happy Monkey"/>
                <a:cs typeface="Happy Monkey"/>
                <a:sym typeface="Happy Monkey"/>
              </a:rPr>
              <a:t>Meet your Principal, Mr. Reindel!</a:t>
            </a:r>
          </a:p>
        </p:txBody>
      </p:sp>
      <p:pic>
        <p:nvPicPr>
          <p:cNvPr id="78" name="Shape 78"/>
          <p:cNvPicPr preferRelativeResize="0"/>
          <p:nvPr/>
        </p:nvPicPr>
        <p:blipFill>
          <a:blip r:embed="rId4">
            <a:alphaModFix/>
          </a:blip>
          <a:stretch>
            <a:fillRect/>
          </a:stretch>
        </p:blipFill>
        <p:spPr>
          <a:xfrm>
            <a:off x="1047162" y="1217025"/>
            <a:ext cx="2722023" cy="362934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 name="Shape 82"/>
        <p:cNvGrpSpPr/>
        <p:nvPr/>
      </p:nvGrpSpPr>
      <p:grpSpPr>
        <a:xfrm>
          <a:off x="0" y="0"/>
          <a:ext cx="0" cy="0"/>
          <a:chOff x="0" y="0"/>
          <a:chExt cx="0" cy="0"/>
        </a:xfrm>
      </p:grpSpPr>
      <p:sp>
        <p:nvSpPr>
          <p:cNvPr id="83" name="Shape 83"/>
          <p:cNvSpPr txBox="1"/>
          <p:nvPr>
            <p:ph idx="2" type="body"/>
          </p:nvPr>
        </p:nvSpPr>
        <p:spPr>
          <a:xfrm>
            <a:off x="4939500" y="724200"/>
            <a:ext cx="3837000" cy="3695099"/>
          </a:xfrm>
          <a:prstGeom prst="rect">
            <a:avLst/>
          </a:prstGeom>
        </p:spPr>
        <p:txBody>
          <a:bodyPr anchorCtr="0" anchor="ctr" bIns="91425" lIns="91425" rIns="91425" tIns="91425">
            <a:noAutofit/>
          </a:bodyPr>
          <a:lstStyle/>
          <a:p>
            <a:pPr lvl="0" rtl="0">
              <a:lnSpc>
                <a:spcPct val="100000"/>
              </a:lnSpc>
              <a:spcBef>
                <a:spcPts val="0"/>
              </a:spcBef>
              <a:spcAft>
                <a:spcPts val="0"/>
              </a:spcAft>
              <a:buNone/>
            </a:pPr>
            <a:r>
              <a:t/>
            </a:r>
            <a:endParaRPr sz="3600">
              <a:solidFill>
                <a:srgbClr val="FFFFFF"/>
              </a:solidFill>
              <a:latin typeface="Happy Monkey"/>
              <a:ea typeface="Happy Monkey"/>
              <a:cs typeface="Happy Monkey"/>
              <a:sym typeface="Happy Monkey"/>
            </a:endParaRPr>
          </a:p>
          <a:p>
            <a:pPr lvl="0">
              <a:spcBef>
                <a:spcPts val="0"/>
              </a:spcBef>
              <a:buNone/>
            </a:pPr>
            <a:r>
              <a:t/>
            </a:r>
            <a:endParaRPr/>
          </a:p>
        </p:txBody>
      </p:sp>
      <p:sp>
        <p:nvSpPr>
          <p:cNvPr id="84" name="Shape 84"/>
          <p:cNvSpPr txBox="1"/>
          <p:nvPr/>
        </p:nvSpPr>
        <p:spPr>
          <a:xfrm>
            <a:off x="320050" y="319925"/>
            <a:ext cx="4045199" cy="1904999"/>
          </a:xfrm>
          <a:prstGeom prst="rect">
            <a:avLst/>
          </a:prstGeom>
          <a:noFill/>
          <a:ln>
            <a:noFill/>
          </a:ln>
        </p:spPr>
        <p:txBody>
          <a:bodyPr anchorCtr="0" anchor="t" bIns="91425" lIns="91425" rIns="91425" tIns="91425">
            <a:noAutofit/>
          </a:bodyPr>
          <a:lstStyle/>
          <a:p>
            <a:pPr lvl="0">
              <a:spcBef>
                <a:spcPts val="0"/>
              </a:spcBef>
              <a:buNone/>
            </a:pPr>
            <a:r>
              <a:rPr lang="en">
                <a:latin typeface="Happy Monkey"/>
                <a:ea typeface="Happy Monkey"/>
                <a:cs typeface="Happy Monkey"/>
                <a:sym typeface="Happy Monkey"/>
              </a:rPr>
              <a:t> </a:t>
            </a:r>
          </a:p>
        </p:txBody>
      </p:sp>
      <p:sp>
        <p:nvSpPr>
          <p:cNvPr id="85" name="Shape 85"/>
          <p:cNvSpPr txBox="1"/>
          <p:nvPr>
            <p:ph type="title"/>
          </p:nvPr>
        </p:nvSpPr>
        <p:spPr>
          <a:xfrm>
            <a:off x="265500" y="78600"/>
            <a:ext cx="4045200" cy="2783700"/>
          </a:xfrm>
          <a:prstGeom prst="rect">
            <a:avLst/>
          </a:prstGeom>
          <a:solidFill>
            <a:srgbClr val="F1C232"/>
          </a:solidFill>
        </p:spPr>
        <p:txBody>
          <a:bodyPr anchorCtr="0" anchor="b" bIns="91425" lIns="91425" rIns="91425" tIns="91425">
            <a:noAutofit/>
          </a:bodyPr>
          <a:lstStyle/>
          <a:p>
            <a:pPr lvl="0" rtl="0">
              <a:spcBef>
                <a:spcPts val="0"/>
              </a:spcBef>
              <a:buNone/>
            </a:pPr>
            <a:r>
              <a:rPr lang="en" sz="1800">
                <a:latin typeface="Happy Monkey"/>
                <a:ea typeface="Happy Monkey"/>
                <a:cs typeface="Happy Monkey"/>
                <a:sym typeface="Happy Monkey"/>
              </a:rPr>
              <a:t>Meet your Building Secretary and Building Aide; Mrs. Kress and Mrs. Hohenadel.   Please make sure that notes from home are turned in to your classroom teacher each day.  Please include your child’s first and last name, your name, and teacher’s name printed clearly.</a:t>
            </a:r>
          </a:p>
        </p:txBody>
      </p:sp>
      <p:pic>
        <p:nvPicPr>
          <p:cNvPr id="86" name="Shape 86"/>
          <p:cNvPicPr preferRelativeResize="0"/>
          <p:nvPr/>
        </p:nvPicPr>
        <p:blipFill>
          <a:blip r:embed="rId3">
            <a:alphaModFix/>
          </a:blip>
          <a:stretch>
            <a:fillRect/>
          </a:stretch>
        </p:blipFill>
        <p:spPr>
          <a:xfrm>
            <a:off x="1456112" y="3662475"/>
            <a:ext cx="1773074" cy="1402174"/>
          </a:xfrm>
          <a:prstGeom prst="rect">
            <a:avLst/>
          </a:prstGeom>
          <a:noFill/>
          <a:ln>
            <a:noFill/>
          </a:ln>
        </p:spPr>
      </p:pic>
      <p:pic>
        <p:nvPicPr>
          <p:cNvPr id="87" name="Shape 87"/>
          <p:cNvPicPr preferRelativeResize="0"/>
          <p:nvPr/>
        </p:nvPicPr>
        <p:blipFill>
          <a:blip r:embed="rId4">
            <a:alphaModFix/>
          </a:blip>
          <a:stretch>
            <a:fillRect/>
          </a:stretch>
        </p:blipFill>
        <p:spPr>
          <a:xfrm>
            <a:off x="4797649" y="1054799"/>
            <a:ext cx="4045197" cy="3033898"/>
          </a:xfrm>
          <a:prstGeom prst="rect">
            <a:avLst/>
          </a:prstGeom>
          <a:noFill/>
          <a:ln>
            <a:noFill/>
          </a:ln>
        </p:spPr>
      </p:pic>
      <p:sp>
        <p:nvSpPr>
          <p:cNvPr id="88" name="Shape 88"/>
          <p:cNvSpPr txBox="1"/>
          <p:nvPr/>
        </p:nvSpPr>
        <p:spPr>
          <a:xfrm>
            <a:off x="4920600" y="3922250"/>
            <a:ext cx="1773000" cy="455400"/>
          </a:xfrm>
          <a:prstGeom prst="rect">
            <a:avLst/>
          </a:prstGeom>
          <a:solidFill>
            <a:srgbClr val="FFD966"/>
          </a:solidFill>
          <a:ln>
            <a:noFill/>
          </a:ln>
        </p:spPr>
        <p:txBody>
          <a:bodyPr anchorCtr="0" anchor="t" bIns="91425" lIns="91425" rIns="91425" tIns="91425">
            <a:noAutofit/>
          </a:bodyPr>
          <a:lstStyle/>
          <a:p>
            <a:pPr lvl="0" algn="ctr">
              <a:spcBef>
                <a:spcPts val="0"/>
              </a:spcBef>
              <a:buNone/>
            </a:pPr>
            <a:r>
              <a:rPr b="1" lang="en">
                <a:latin typeface="Happy Monkey"/>
                <a:ea typeface="Happy Monkey"/>
                <a:cs typeface="Happy Monkey"/>
                <a:sym typeface="Happy Monkey"/>
              </a:rPr>
              <a:t>Mrs. Hohenadel</a:t>
            </a:r>
          </a:p>
        </p:txBody>
      </p:sp>
      <p:sp>
        <p:nvSpPr>
          <p:cNvPr id="89" name="Shape 89"/>
          <p:cNvSpPr txBox="1"/>
          <p:nvPr/>
        </p:nvSpPr>
        <p:spPr>
          <a:xfrm>
            <a:off x="6958250" y="3922250"/>
            <a:ext cx="1773000" cy="455400"/>
          </a:xfrm>
          <a:prstGeom prst="rect">
            <a:avLst/>
          </a:prstGeom>
          <a:solidFill>
            <a:srgbClr val="FFD966"/>
          </a:solidFill>
          <a:ln>
            <a:noFill/>
          </a:ln>
        </p:spPr>
        <p:txBody>
          <a:bodyPr anchorCtr="0" anchor="t" bIns="91425" lIns="91425" rIns="91425" tIns="91425">
            <a:noAutofit/>
          </a:bodyPr>
          <a:lstStyle/>
          <a:p>
            <a:pPr lvl="0" rtl="0" algn="ctr">
              <a:spcBef>
                <a:spcPts val="0"/>
              </a:spcBef>
              <a:buNone/>
            </a:pPr>
            <a:r>
              <a:rPr b="1" lang="en">
                <a:latin typeface="Happy Monkey"/>
                <a:ea typeface="Happy Monkey"/>
                <a:cs typeface="Happy Monkey"/>
                <a:sym typeface="Happy Monkey"/>
              </a:rPr>
              <a:t>Mrs. Kress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 name="Shape 93"/>
        <p:cNvGrpSpPr/>
        <p:nvPr/>
      </p:nvGrpSpPr>
      <p:grpSpPr>
        <a:xfrm>
          <a:off x="0" y="0"/>
          <a:ext cx="0" cy="0"/>
          <a:chOff x="0" y="0"/>
          <a:chExt cx="0" cy="0"/>
        </a:xfrm>
      </p:grpSpPr>
      <p:sp>
        <p:nvSpPr>
          <p:cNvPr id="94" name="Shape 94"/>
          <p:cNvSpPr txBox="1"/>
          <p:nvPr>
            <p:ph type="title"/>
          </p:nvPr>
        </p:nvSpPr>
        <p:spPr>
          <a:xfrm>
            <a:off x="480150" y="201050"/>
            <a:ext cx="8183700" cy="785700"/>
          </a:xfrm>
          <a:prstGeom prst="rect">
            <a:avLst/>
          </a:prstGeom>
          <a:solidFill>
            <a:srgbClr val="F1C232"/>
          </a:solidFill>
        </p:spPr>
        <p:txBody>
          <a:bodyPr anchorCtr="0" anchor="b" bIns="91425" lIns="91425" rIns="91425" tIns="91425">
            <a:noAutofit/>
          </a:bodyPr>
          <a:lstStyle/>
          <a:p>
            <a:pPr lvl="0" algn="ctr">
              <a:spcBef>
                <a:spcPts val="0"/>
              </a:spcBef>
              <a:buNone/>
            </a:pPr>
            <a:r>
              <a:rPr lang="en">
                <a:latin typeface="Happy Monkey"/>
                <a:ea typeface="Happy Monkey"/>
                <a:cs typeface="Happy Monkey"/>
                <a:sym typeface="Happy Monkey"/>
              </a:rPr>
              <a:t>Arriving and departing school</a:t>
            </a:r>
          </a:p>
        </p:txBody>
      </p:sp>
      <p:sp>
        <p:nvSpPr>
          <p:cNvPr id="95" name="Shape 95"/>
          <p:cNvSpPr txBox="1"/>
          <p:nvPr/>
        </p:nvSpPr>
        <p:spPr>
          <a:xfrm>
            <a:off x="534825" y="1331400"/>
            <a:ext cx="3447899" cy="3390900"/>
          </a:xfrm>
          <a:prstGeom prst="rect">
            <a:avLst/>
          </a:prstGeom>
          <a:solidFill>
            <a:srgbClr val="FFFFFF"/>
          </a:solidFill>
          <a:ln>
            <a:noFill/>
          </a:ln>
        </p:spPr>
        <p:txBody>
          <a:bodyPr anchorCtr="0" anchor="t" bIns="91425" lIns="91425" rIns="91425" tIns="91425">
            <a:noAutofit/>
          </a:bodyPr>
          <a:lstStyle/>
          <a:p>
            <a:pPr lvl="0" algn="ctr">
              <a:spcBef>
                <a:spcPts val="0"/>
              </a:spcBef>
              <a:buNone/>
            </a:pPr>
            <a:r>
              <a:rPr b="1" lang="en" sz="2400">
                <a:latin typeface="Happy Monkey"/>
                <a:ea typeface="Happy Monkey"/>
                <a:cs typeface="Happy Monkey"/>
                <a:sym typeface="Happy Monkey"/>
              </a:rPr>
              <a:t>School Bus</a:t>
            </a:r>
          </a:p>
        </p:txBody>
      </p:sp>
      <p:sp>
        <p:nvSpPr>
          <p:cNvPr id="96" name="Shape 96"/>
          <p:cNvSpPr txBox="1"/>
          <p:nvPr/>
        </p:nvSpPr>
        <p:spPr>
          <a:xfrm>
            <a:off x="4943125" y="1331400"/>
            <a:ext cx="3447899" cy="3390900"/>
          </a:xfrm>
          <a:prstGeom prst="rect">
            <a:avLst/>
          </a:prstGeom>
          <a:solidFill>
            <a:srgbClr val="FFFFFF"/>
          </a:solidFill>
          <a:ln>
            <a:noFill/>
          </a:ln>
        </p:spPr>
        <p:txBody>
          <a:bodyPr anchorCtr="0" anchor="t" bIns="91425" lIns="91425" rIns="91425" tIns="91425">
            <a:noAutofit/>
          </a:bodyPr>
          <a:lstStyle/>
          <a:p>
            <a:pPr lvl="0" rtl="0" algn="ctr">
              <a:spcBef>
                <a:spcPts val="0"/>
              </a:spcBef>
              <a:buNone/>
            </a:pPr>
            <a:r>
              <a:rPr b="1" lang="en" sz="2400">
                <a:latin typeface="Happy Monkey"/>
                <a:ea typeface="Happy Monkey"/>
                <a:cs typeface="Happy Monkey"/>
                <a:sym typeface="Happy Monkey"/>
              </a:rPr>
              <a:t>Parent Drop-Off</a:t>
            </a:r>
          </a:p>
        </p:txBody>
      </p:sp>
      <p:pic>
        <p:nvPicPr>
          <p:cNvPr id="97" name="Shape 97"/>
          <p:cNvPicPr preferRelativeResize="0"/>
          <p:nvPr/>
        </p:nvPicPr>
        <p:blipFill>
          <a:blip r:embed="rId3">
            <a:alphaModFix/>
          </a:blip>
          <a:stretch>
            <a:fillRect/>
          </a:stretch>
        </p:blipFill>
        <p:spPr>
          <a:xfrm>
            <a:off x="4987412" y="2125324"/>
            <a:ext cx="3359325" cy="2519499"/>
          </a:xfrm>
          <a:prstGeom prst="rect">
            <a:avLst/>
          </a:prstGeom>
          <a:noFill/>
          <a:ln>
            <a:noFill/>
          </a:ln>
        </p:spPr>
      </p:pic>
      <p:pic>
        <p:nvPicPr>
          <p:cNvPr id="98" name="Shape 98"/>
          <p:cNvPicPr preferRelativeResize="0"/>
          <p:nvPr/>
        </p:nvPicPr>
        <p:blipFill>
          <a:blip r:embed="rId4">
            <a:alphaModFix/>
          </a:blip>
          <a:stretch>
            <a:fillRect/>
          </a:stretch>
        </p:blipFill>
        <p:spPr>
          <a:xfrm>
            <a:off x="144825" y="1884524"/>
            <a:ext cx="2697598" cy="2023198"/>
          </a:xfrm>
          <a:prstGeom prst="rect">
            <a:avLst/>
          </a:prstGeom>
          <a:noFill/>
          <a:ln>
            <a:noFill/>
          </a:ln>
        </p:spPr>
      </p:pic>
      <p:pic>
        <p:nvPicPr>
          <p:cNvPr id="99" name="Shape 99"/>
          <p:cNvPicPr preferRelativeResize="0"/>
          <p:nvPr/>
        </p:nvPicPr>
        <p:blipFill>
          <a:blip r:embed="rId5">
            <a:alphaModFix/>
          </a:blip>
          <a:stretch>
            <a:fillRect/>
          </a:stretch>
        </p:blipFill>
        <p:spPr>
          <a:xfrm>
            <a:off x="1655600" y="2951700"/>
            <a:ext cx="2652024" cy="198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 name="Shape 103"/>
        <p:cNvGrpSpPr/>
        <p:nvPr/>
      </p:nvGrpSpPr>
      <p:grpSpPr>
        <a:xfrm>
          <a:off x="0" y="0"/>
          <a:ext cx="0" cy="0"/>
          <a:chOff x="0" y="0"/>
          <a:chExt cx="0" cy="0"/>
        </a:xfrm>
      </p:grpSpPr>
      <p:sp>
        <p:nvSpPr>
          <p:cNvPr id="104" name="Shape 104"/>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a:latin typeface="Happy Monkey"/>
                <a:ea typeface="Happy Monkey"/>
                <a:cs typeface="Happy Monkey"/>
                <a:sym typeface="Happy Monkey"/>
              </a:rPr>
              <a:t>Recess</a:t>
            </a:r>
          </a:p>
        </p:txBody>
      </p:sp>
      <p:sp>
        <p:nvSpPr>
          <p:cNvPr id="105" name="Shape 105"/>
          <p:cNvSpPr txBox="1"/>
          <p:nvPr/>
        </p:nvSpPr>
        <p:spPr>
          <a:xfrm rot="-479770">
            <a:off x="317995" y="1216890"/>
            <a:ext cx="3539008" cy="1521670"/>
          </a:xfrm>
          <a:prstGeom prst="rect">
            <a:avLst/>
          </a:prstGeom>
          <a:solidFill>
            <a:srgbClr val="D9D2E9"/>
          </a:solidFill>
          <a:ln>
            <a:noFill/>
          </a:ln>
        </p:spPr>
        <p:txBody>
          <a:bodyPr anchorCtr="0" anchor="t" bIns="91425" lIns="91425" rIns="91425" tIns="91425">
            <a:noAutofit/>
          </a:bodyPr>
          <a:lstStyle/>
          <a:p>
            <a:pPr lvl="0" algn="ctr">
              <a:spcBef>
                <a:spcPts val="0"/>
              </a:spcBef>
              <a:buNone/>
            </a:pPr>
            <a:r>
              <a:rPr b="1" lang="en" sz="2400">
                <a:latin typeface="Happy Monkey"/>
                <a:ea typeface="Happy Monkey"/>
                <a:cs typeface="Happy Monkey"/>
                <a:sym typeface="Happy Monkey"/>
              </a:rPr>
              <a:t>Recess is 15-20 minutes daily.  Please dress for the weather!</a:t>
            </a:r>
          </a:p>
        </p:txBody>
      </p:sp>
      <p:sp>
        <p:nvSpPr>
          <p:cNvPr id="106" name="Shape 106"/>
          <p:cNvSpPr txBox="1"/>
          <p:nvPr/>
        </p:nvSpPr>
        <p:spPr>
          <a:xfrm>
            <a:off x="506950" y="3315662"/>
            <a:ext cx="3161100" cy="1188300"/>
          </a:xfrm>
          <a:prstGeom prst="rect">
            <a:avLst/>
          </a:prstGeom>
          <a:solidFill>
            <a:srgbClr val="E06666"/>
          </a:solidFill>
          <a:ln>
            <a:noFill/>
          </a:ln>
        </p:spPr>
        <p:txBody>
          <a:bodyPr anchorCtr="0" anchor="t" bIns="91425" lIns="91425" rIns="91425" tIns="91425">
            <a:noAutofit/>
          </a:bodyPr>
          <a:lstStyle/>
          <a:p>
            <a:pPr lvl="0" algn="ctr">
              <a:spcBef>
                <a:spcPts val="0"/>
              </a:spcBef>
              <a:buNone/>
            </a:pPr>
            <a:r>
              <a:rPr b="1" lang="en">
                <a:latin typeface="Happy Monkey"/>
                <a:ea typeface="Happy Monkey"/>
                <a:cs typeface="Happy Monkey"/>
                <a:sym typeface="Happy Monkey"/>
              </a:rPr>
              <a:t>Parents, please feel free to bring your child to the playground during non-school hours.  They will feel more at ease during recess!</a:t>
            </a:r>
          </a:p>
        </p:txBody>
      </p:sp>
      <p:pic>
        <p:nvPicPr>
          <p:cNvPr id="107" name="Shape 107"/>
          <p:cNvPicPr preferRelativeResize="0"/>
          <p:nvPr/>
        </p:nvPicPr>
        <p:blipFill>
          <a:blip r:embed="rId3">
            <a:alphaModFix/>
          </a:blip>
          <a:stretch>
            <a:fillRect/>
          </a:stretch>
        </p:blipFill>
        <p:spPr>
          <a:xfrm>
            <a:off x="4052874" y="1340426"/>
            <a:ext cx="4610971" cy="3458252"/>
          </a:xfrm>
          <a:prstGeom prst="rect">
            <a:avLst/>
          </a:prstGeom>
          <a:noFill/>
          <a:ln>
            <a:noFill/>
          </a:ln>
        </p:spPr>
      </p:pic>
      <p:pic>
        <p:nvPicPr>
          <p:cNvPr id="108" name="Shape 108"/>
          <p:cNvPicPr preferRelativeResize="0"/>
          <p:nvPr/>
        </p:nvPicPr>
        <p:blipFill>
          <a:blip r:embed="rId4">
            <a:alphaModFix/>
          </a:blip>
          <a:stretch>
            <a:fillRect/>
          </a:stretch>
        </p:blipFill>
        <p:spPr>
          <a:xfrm>
            <a:off x="7649875" y="103775"/>
            <a:ext cx="1286474" cy="1457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sp>
        <p:nvSpPr>
          <p:cNvPr id="113" name="Shape 113"/>
          <p:cNvSpPr txBox="1"/>
          <p:nvPr>
            <p:ph type="title"/>
          </p:nvPr>
        </p:nvSpPr>
        <p:spPr>
          <a:xfrm>
            <a:off x="480150" y="326200"/>
            <a:ext cx="8183700" cy="785700"/>
          </a:xfrm>
          <a:prstGeom prst="rect">
            <a:avLst/>
          </a:prstGeom>
          <a:solidFill>
            <a:srgbClr val="F1C232"/>
          </a:solidFill>
        </p:spPr>
        <p:txBody>
          <a:bodyPr anchorCtr="0" anchor="b" bIns="91425" lIns="91425" rIns="91425" tIns="91425">
            <a:noAutofit/>
          </a:bodyPr>
          <a:lstStyle/>
          <a:p>
            <a:pPr lvl="0" algn="ctr">
              <a:spcBef>
                <a:spcPts val="0"/>
              </a:spcBef>
              <a:buNone/>
            </a:pPr>
            <a:r>
              <a:rPr lang="en">
                <a:latin typeface="Happy Monkey"/>
                <a:ea typeface="Happy Monkey"/>
                <a:cs typeface="Happy Monkey"/>
                <a:sym typeface="Happy Monkey"/>
              </a:rPr>
              <a:t>Cafeteria</a:t>
            </a:r>
          </a:p>
        </p:txBody>
      </p:sp>
      <p:pic>
        <p:nvPicPr>
          <p:cNvPr id="114" name="Shape 114"/>
          <p:cNvPicPr preferRelativeResize="0"/>
          <p:nvPr/>
        </p:nvPicPr>
        <p:blipFill>
          <a:blip r:embed="rId3">
            <a:alphaModFix/>
          </a:blip>
          <a:stretch>
            <a:fillRect/>
          </a:stretch>
        </p:blipFill>
        <p:spPr>
          <a:xfrm>
            <a:off x="191975" y="837175"/>
            <a:ext cx="2161871" cy="1184400"/>
          </a:xfrm>
          <a:prstGeom prst="rect">
            <a:avLst/>
          </a:prstGeom>
          <a:noFill/>
          <a:ln>
            <a:noFill/>
          </a:ln>
        </p:spPr>
      </p:pic>
      <p:sp>
        <p:nvSpPr>
          <p:cNvPr id="115" name="Shape 115"/>
          <p:cNvSpPr txBox="1"/>
          <p:nvPr/>
        </p:nvSpPr>
        <p:spPr>
          <a:xfrm>
            <a:off x="2672175" y="1467075"/>
            <a:ext cx="2663399" cy="515100"/>
          </a:xfrm>
          <a:prstGeom prst="rect">
            <a:avLst/>
          </a:prstGeom>
          <a:solidFill>
            <a:srgbClr val="F1C232"/>
          </a:solidFill>
          <a:ln>
            <a:noFill/>
          </a:ln>
        </p:spPr>
        <p:txBody>
          <a:bodyPr anchorCtr="0" anchor="t" bIns="91425" lIns="91425" rIns="91425" tIns="91425">
            <a:noAutofit/>
          </a:bodyPr>
          <a:lstStyle/>
          <a:p>
            <a:pPr lvl="0" algn="ctr">
              <a:spcBef>
                <a:spcPts val="0"/>
              </a:spcBef>
              <a:buNone/>
            </a:pPr>
            <a:r>
              <a:rPr b="1" lang="en" sz="1800" u="sng">
                <a:solidFill>
                  <a:schemeClr val="hlink"/>
                </a:solidFill>
                <a:latin typeface="Happy Monkey"/>
                <a:ea typeface="Happy Monkey"/>
                <a:cs typeface="Happy Monkey"/>
                <a:sym typeface="Happy Monkey"/>
                <a:hlinkClick r:id="rId4"/>
              </a:rPr>
              <a:t>Click here for menu!</a:t>
            </a:r>
          </a:p>
        </p:txBody>
      </p:sp>
      <p:sp>
        <p:nvSpPr>
          <p:cNvPr id="116" name="Shape 116"/>
          <p:cNvSpPr txBox="1"/>
          <p:nvPr/>
        </p:nvSpPr>
        <p:spPr>
          <a:xfrm rot="734728">
            <a:off x="5632270" y="1134319"/>
            <a:ext cx="3138609" cy="3130210"/>
          </a:xfrm>
          <a:prstGeom prst="rect">
            <a:avLst/>
          </a:prstGeom>
          <a:solidFill>
            <a:srgbClr val="D9D2E9"/>
          </a:solidFill>
          <a:ln>
            <a:noFill/>
          </a:ln>
        </p:spPr>
        <p:txBody>
          <a:bodyPr anchorCtr="0" anchor="t" bIns="91425" lIns="91425" rIns="91425" tIns="91425">
            <a:noAutofit/>
          </a:bodyPr>
          <a:lstStyle/>
          <a:p>
            <a:pPr lvl="0" algn="ctr">
              <a:spcBef>
                <a:spcPts val="0"/>
              </a:spcBef>
              <a:buNone/>
            </a:pPr>
            <a:r>
              <a:rPr b="1" lang="en" sz="2400">
                <a:latin typeface="Happy Monkey"/>
                <a:ea typeface="Happy Monkey"/>
                <a:cs typeface="Happy Monkey"/>
                <a:sym typeface="Happy Monkey"/>
              </a:rPr>
              <a:t>You have </a:t>
            </a:r>
            <a:r>
              <a:rPr b="1" lang="en" sz="2400">
                <a:latin typeface="Happy Monkey"/>
                <a:ea typeface="Happy Monkey"/>
                <a:cs typeface="Happy Monkey"/>
                <a:sym typeface="Happy Monkey"/>
              </a:rPr>
              <a:t>25 minutes to eat your lunch.  You may buy or pack.  If you buy, you pay for your lunch using a special code.</a:t>
            </a:r>
          </a:p>
        </p:txBody>
      </p:sp>
      <p:pic>
        <p:nvPicPr>
          <p:cNvPr id="117" name="Shape 117"/>
          <p:cNvPicPr preferRelativeResize="0"/>
          <p:nvPr/>
        </p:nvPicPr>
        <p:blipFill>
          <a:blip r:embed="rId5">
            <a:alphaModFix/>
          </a:blip>
          <a:stretch>
            <a:fillRect/>
          </a:stretch>
        </p:blipFill>
        <p:spPr>
          <a:xfrm>
            <a:off x="275099" y="2337349"/>
            <a:ext cx="2982422" cy="2236798"/>
          </a:xfrm>
          <a:prstGeom prst="rect">
            <a:avLst/>
          </a:prstGeom>
          <a:noFill/>
          <a:ln>
            <a:noFill/>
          </a:ln>
        </p:spPr>
      </p:pic>
      <p:pic>
        <p:nvPicPr>
          <p:cNvPr id="118" name="Shape 118"/>
          <p:cNvPicPr preferRelativeResize="0"/>
          <p:nvPr/>
        </p:nvPicPr>
        <p:blipFill>
          <a:blip r:embed="rId6">
            <a:alphaModFix/>
          </a:blip>
          <a:stretch>
            <a:fillRect/>
          </a:stretch>
        </p:blipFill>
        <p:spPr>
          <a:xfrm>
            <a:off x="3066174" y="3104124"/>
            <a:ext cx="2537400" cy="1903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 name="Shape 122"/>
        <p:cNvGrpSpPr/>
        <p:nvPr/>
      </p:nvGrpSpPr>
      <p:grpSpPr>
        <a:xfrm>
          <a:off x="0" y="0"/>
          <a:ext cx="0" cy="0"/>
          <a:chOff x="0" y="0"/>
          <a:chExt cx="0" cy="0"/>
        </a:xfrm>
      </p:grpSpPr>
      <p:sp>
        <p:nvSpPr>
          <p:cNvPr id="123" name="Shape 123"/>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u="sng">
                <a:solidFill>
                  <a:schemeClr val="hlink"/>
                </a:solidFill>
                <a:latin typeface="Happy Monkey"/>
                <a:ea typeface="Happy Monkey"/>
                <a:cs typeface="Happy Monkey"/>
                <a:sym typeface="Happy Monkey"/>
                <a:hlinkClick r:id="rId3"/>
              </a:rPr>
              <a:t>Library</a:t>
            </a:r>
          </a:p>
        </p:txBody>
      </p:sp>
      <p:pic>
        <p:nvPicPr>
          <p:cNvPr id="124" name="Shape 124"/>
          <p:cNvPicPr preferRelativeResize="0"/>
          <p:nvPr/>
        </p:nvPicPr>
        <p:blipFill>
          <a:blip r:embed="rId4">
            <a:alphaModFix/>
          </a:blip>
          <a:stretch>
            <a:fillRect/>
          </a:stretch>
        </p:blipFill>
        <p:spPr>
          <a:xfrm>
            <a:off x="6881562" y="104775"/>
            <a:ext cx="1933575" cy="2362200"/>
          </a:xfrm>
          <a:prstGeom prst="rect">
            <a:avLst/>
          </a:prstGeom>
          <a:noFill/>
          <a:ln>
            <a:noFill/>
          </a:ln>
        </p:spPr>
      </p:pic>
      <p:sp>
        <p:nvSpPr>
          <p:cNvPr id="125" name="Shape 125"/>
          <p:cNvSpPr txBox="1"/>
          <p:nvPr/>
        </p:nvSpPr>
        <p:spPr>
          <a:xfrm rot="-465207">
            <a:off x="350115" y="1237648"/>
            <a:ext cx="3633518" cy="2637153"/>
          </a:xfrm>
          <a:prstGeom prst="rect">
            <a:avLst/>
          </a:prstGeom>
          <a:solidFill>
            <a:srgbClr val="D9D2E9"/>
          </a:solidFill>
          <a:ln>
            <a:noFill/>
          </a:ln>
        </p:spPr>
        <p:txBody>
          <a:bodyPr anchorCtr="0" anchor="t" bIns="91425" lIns="91425" rIns="91425" tIns="91425">
            <a:noAutofit/>
          </a:bodyPr>
          <a:lstStyle/>
          <a:p>
            <a:pPr lvl="0" algn="ctr">
              <a:spcBef>
                <a:spcPts val="0"/>
              </a:spcBef>
              <a:buNone/>
            </a:pPr>
            <a:r>
              <a:rPr b="1" lang="en" sz="2400">
                <a:latin typeface="Happy Monkey"/>
                <a:ea typeface="Happy Monkey"/>
                <a:cs typeface="Happy Monkey"/>
                <a:sym typeface="Happy Monkey"/>
              </a:rPr>
              <a:t>You get to spend </a:t>
            </a:r>
            <a:r>
              <a:rPr b="1" lang="en" sz="2400">
                <a:latin typeface="Happy Monkey"/>
                <a:ea typeface="Happy Monkey"/>
                <a:cs typeface="Happy Monkey"/>
                <a:sym typeface="Happy Monkey"/>
              </a:rPr>
              <a:t>35 minutes per week with Mrs.  Koch and Mrs. Marzec.  You’ll hear wonderful stories and get to borrow books to read at home.</a:t>
            </a:r>
          </a:p>
        </p:txBody>
      </p:sp>
      <p:sp>
        <p:nvSpPr>
          <p:cNvPr id="126" name="Shape 126"/>
          <p:cNvSpPr/>
          <p:nvPr/>
        </p:nvSpPr>
        <p:spPr>
          <a:xfrm>
            <a:off x="188675" y="585075"/>
            <a:ext cx="3481799" cy="384299"/>
          </a:xfrm>
          <a:prstGeom prst="rightArrow">
            <a:avLst>
              <a:gd fmla="val 50000" name="adj1"/>
              <a:gd fmla="val 50000" name="adj2"/>
            </a:avLst>
          </a:prstGeom>
          <a:solidFill>
            <a:srgbClr val="E06666"/>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lang="en">
                <a:latin typeface="Happy Monkey"/>
                <a:ea typeface="Happy Monkey"/>
                <a:cs typeface="Happy Monkey"/>
                <a:sym typeface="Happy Monkey"/>
              </a:rPr>
              <a:t>Click here to link to our libraries!</a:t>
            </a:r>
          </a:p>
        </p:txBody>
      </p:sp>
      <p:sp>
        <p:nvSpPr>
          <p:cNvPr id="127" name="Shape 127"/>
          <p:cNvSpPr txBox="1"/>
          <p:nvPr/>
        </p:nvSpPr>
        <p:spPr>
          <a:xfrm>
            <a:off x="1044725" y="4028950"/>
            <a:ext cx="3421200" cy="837900"/>
          </a:xfrm>
          <a:prstGeom prst="rect">
            <a:avLst/>
          </a:prstGeom>
          <a:noFill/>
          <a:ln>
            <a:noFill/>
          </a:ln>
        </p:spPr>
        <p:txBody>
          <a:bodyPr anchorCtr="0" anchor="t" bIns="91425" lIns="91425" rIns="91425" tIns="91425">
            <a:noAutofit/>
          </a:bodyPr>
          <a:lstStyle/>
          <a:p>
            <a:pPr lvl="0" rtl="0" algn="ctr">
              <a:spcBef>
                <a:spcPts val="0"/>
              </a:spcBef>
              <a:buNone/>
            </a:pPr>
            <a:r>
              <a:rPr b="1" lang="en">
                <a:solidFill>
                  <a:srgbClr val="FFFFFF"/>
                </a:solidFill>
                <a:latin typeface="Happy Monkey"/>
                <a:ea typeface="Happy Monkey"/>
                <a:cs typeface="Happy Monkey"/>
                <a:sym typeface="Happy Monkey"/>
              </a:rPr>
              <a:t>Would you like to volunteer?  Please email Mrs. Koch:</a:t>
            </a:r>
          </a:p>
          <a:p>
            <a:pPr lvl="0" algn="ctr">
              <a:spcBef>
                <a:spcPts val="0"/>
              </a:spcBef>
              <a:buNone/>
            </a:pPr>
            <a:r>
              <a:rPr b="1" lang="en">
                <a:solidFill>
                  <a:srgbClr val="FFFFFF"/>
                </a:solidFill>
                <a:latin typeface="Happy Monkey"/>
                <a:ea typeface="Happy Monkey"/>
                <a:cs typeface="Happy Monkey"/>
                <a:sym typeface="Happy Monkey"/>
              </a:rPr>
              <a:t>blk2jc@jackson.sparcc.org</a:t>
            </a:r>
          </a:p>
        </p:txBody>
      </p:sp>
      <p:pic>
        <p:nvPicPr>
          <p:cNvPr id="128" name="Shape 128"/>
          <p:cNvPicPr preferRelativeResize="0"/>
          <p:nvPr/>
        </p:nvPicPr>
        <p:blipFill>
          <a:blip r:embed="rId5">
            <a:alphaModFix/>
          </a:blip>
          <a:stretch>
            <a:fillRect/>
          </a:stretch>
        </p:blipFill>
        <p:spPr>
          <a:xfrm>
            <a:off x="4526074" y="1683566"/>
            <a:ext cx="4194248" cy="3145710"/>
          </a:xfrm>
          <a:prstGeom prst="rect">
            <a:avLst/>
          </a:prstGeom>
          <a:noFill/>
          <a:ln>
            <a:noFill/>
          </a:ln>
        </p:spPr>
      </p:pic>
      <p:sp>
        <p:nvSpPr>
          <p:cNvPr id="129" name="Shape 129"/>
          <p:cNvSpPr txBox="1"/>
          <p:nvPr/>
        </p:nvSpPr>
        <p:spPr>
          <a:xfrm>
            <a:off x="5180325" y="4028950"/>
            <a:ext cx="1545900" cy="299100"/>
          </a:xfrm>
          <a:prstGeom prst="rect">
            <a:avLst/>
          </a:prstGeom>
          <a:solidFill>
            <a:srgbClr val="CC0000"/>
          </a:solidFill>
          <a:ln>
            <a:noFill/>
          </a:ln>
        </p:spPr>
        <p:txBody>
          <a:bodyPr anchorCtr="0" anchor="t" bIns="91425" lIns="91425" rIns="91425" tIns="91425">
            <a:noAutofit/>
          </a:bodyPr>
          <a:lstStyle/>
          <a:p>
            <a:pPr lvl="0" rtl="0" algn="ctr">
              <a:spcBef>
                <a:spcPts val="0"/>
              </a:spcBef>
              <a:buNone/>
            </a:pPr>
            <a:r>
              <a:rPr b="1" lang="en">
                <a:latin typeface="Happy Monkey"/>
                <a:ea typeface="Happy Monkey"/>
                <a:cs typeface="Happy Monkey"/>
                <a:sym typeface="Happy Monkey"/>
              </a:rPr>
              <a:t>Mrs. Koch</a:t>
            </a:r>
          </a:p>
        </p:txBody>
      </p:sp>
      <p:sp>
        <p:nvSpPr>
          <p:cNvPr id="130" name="Shape 130"/>
          <p:cNvSpPr txBox="1"/>
          <p:nvPr/>
        </p:nvSpPr>
        <p:spPr>
          <a:xfrm>
            <a:off x="7075412" y="4028950"/>
            <a:ext cx="1545900" cy="299100"/>
          </a:xfrm>
          <a:prstGeom prst="rect">
            <a:avLst/>
          </a:prstGeom>
          <a:solidFill>
            <a:srgbClr val="CC0000"/>
          </a:solidFill>
          <a:ln>
            <a:noFill/>
          </a:ln>
        </p:spPr>
        <p:txBody>
          <a:bodyPr anchorCtr="0" anchor="t" bIns="91425" lIns="91425" rIns="91425" tIns="91425">
            <a:noAutofit/>
          </a:bodyPr>
          <a:lstStyle/>
          <a:p>
            <a:pPr lvl="0" rtl="0" algn="ctr">
              <a:spcBef>
                <a:spcPts val="0"/>
              </a:spcBef>
              <a:buNone/>
            </a:pPr>
            <a:r>
              <a:rPr b="1" lang="en">
                <a:latin typeface="Happy Monkey"/>
                <a:ea typeface="Happy Monkey"/>
                <a:cs typeface="Happy Monkey"/>
                <a:sym typeface="Happy Monkey"/>
              </a:rPr>
              <a:t>Mrs. Marzec</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x="0" y="0"/>
          <a:ext cx="0" cy="0"/>
          <a:chOff x="0" y="0"/>
          <a:chExt cx="0" cy="0"/>
        </a:xfrm>
      </p:grpSpPr>
      <p:sp>
        <p:nvSpPr>
          <p:cNvPr id="135" name="Shape 135"/>
          <p:cNvSpPr txBox="1"/>
          <p:nvPr>
            <p:ph type="title"/>
          </p:nvPr>
        </p:nvSpPr>
        <p:spPr>
          <a:xfrm>
            <a:off x="480150" y="303450"/>
            <a:ext cx="8183700" cy="785700"/>
          </a:xfrm>
          <a:prstGeom prst="rect">
            <a:avLst/>
          </a:prstGeom>
          <a:solidFill>
            <a:srgbClr val="F1C232"/>
          </a:solidFill>
        </p:spPr>
        <p:txBody>
          <a:bodyPr anchorCtr="0" anchor="b" bIns="91425" lIns="91425" rIns="91425" tIns="91425">
            <a:noAutofit/>
          </a:bodyPr>
          <a:lstStyle/>
          <a:p>
            <a:pPr lvl="0" rtl="0" algn="ctr">
              <a:spcBef>
                <a:spcPts val="0"/>
              </a:spcBef>
              <a:buNone/>
            </a:pPr>
            <a:r>
              <a:rPr lang="en">
                <a:latin typeface="Happy Monkey"/>
                <a:ea typeface="Happy Monkey"/>
                <a:cs typeface="Happy Monkey"/>
                <a:sym typeface="Happy Monkey"/>
              </a:rPr>
              <a:t>Music</a:t>
            </a:r>
          </a:p>
        </p:txBody>
      </p:sp>
      <p:pic>
        <p:nvPicPr>
          <p:cNvPr id="136" name="Shape 136"/>
          <p:cNvPicPr preferRelativeResize="0"/>
          <p:nvPr/>
        </p:nvPicPr>
        <p:blipFill>
          <a:blip r:embed="rId3">
            <a:alphaModFix/>
          </a:blip>
          <a:stretch>
            <a:fillRect/>
          </a:stretch>
        </p:blipFill>
        <p:spPr>
          <a:xfrm>
            <a:off x="212537" y="137962"/>
            <a:ext cx="2943225" cy="1552575"/>
          </a:xfrm>
          <a:prstGeom prst="rect">
            <a:avLst/>
          </a:prstGeom>
          <a:noFill/>
          <a:ln>
            <a:noFill/>
          </a:ln>
        </p:spPr>
      </p:pic>
      <p:pic>
        <p:nvPicPr>
          <p:cNvPr id="137" name="Shape 137"/>
          <p:cNvPicPr preferRelativeResize="0"/>
          <p:nvPr/>
        </p:nvPicPr>
        <p:blipFill>
          <a:blip r:embed="rId4">
            <a:alphaModFix/>
          </a:blip>
          <a:stretch>
            <a:fillRect/>
          </a:stretch>
        </p:blipFill>
        <p:spPr>
          <a:xfrm>
            <a:off x="284125" y="1776848"/>
            <a:ext cx="2364523" cy="3152673"/>
          </a:xfrm>
          <a:prstGeom prst="rect">
            <a:avLst/>
          </a:prstGeom>
          <a:noFill/>
          <a:ln>
            <a:noFill/>
          </a:ln>
        </p:spPr>
      </p:pic>
      <p:sp>
        <p:nvSpPr>
          <p:cNvPr id="138" name="Shape 138"/>
          <p:cNvSpPr txBox="1"/>
          <p:nvPr/>
        </p:nvSpPr>
        <p:spPr>
          <a:xfrm>
            <a:off x="716275" y="4469075"/>
            <a:ext cx="1545900" cy="299100"/>
          </a:xfrm>
          <a:prstGeom prst="rect">
            <a:avLst/>
          </a:prstGeom>
          <a:solidFill>
            <a:srgbClr val="CC0000"/>
          </a:solidFill>
          <a:ln>
            <a:noFill/>
          </a:ln>
        </p:spPr>
        <p:txBody>
          <a:bodyPr anchorCtr="0" anchor="t" bIns="91425" lIns="91425" rIns="91425" tIns="91425">
            <a:noAutofit/>
          </a:bodyPr>
          <a:lstStyle/>
          <a:p>
            <a:pPr lvl="0" algn="ctr">
              <a:spcBef>
                <a:spcPts val="0"/>
              </a:spcBef>
              <a:buNone/>
            </a:pPr>
            <a:r>
              <a:rPr b="1" lang="en">
                <a:latin typeface="Happy Monkey"/>
                <a:ea typeface="Happy Monkey"/>
                <a:cs typeface="Happy Monkey"/>
                <a:sym typeface="Happy Monkey"/>
              </a:rPr>
              <a:t>Mrs. Potts</a:t>
            </a:r>
          </a:p>
        </p:txBody>
      </p:sp>
      <p:sp>
        <p:nvSpPr>
          <p:cNvPr id="139" name="Shape 139"/>
          <p:cNvSpPr txBox="1"/>
          <p:nvPr/>
        </p:nvSpPr>
        <p:spPr>
          <a:xfrm>
            <a:off x="3233825" y="4469075"/>
            <a:ext cx="1545900" cy="299100"/>
          </a:xfrm>
          <a:prstGeom prst="rect">
            <a:avLst/>
          </a:prstGeom>
          <a:solidFill>
            <a:srgbClr val="CC0000"/>
          </a:solidFill>
          <a:ln>
            <a:noFill/>
          </a:ln>
        </p:spPr>
        <p:txBody>
          <a:bodyPr anchorCtr="0" anchor="t" bIns="91425" lIns="91425" rIns="91425" tIns="91425">
            <a:noAutofit/>
          </a:bodyPr>
          <a:lstStyle/>
          <a:p>
            <a:pPr lvl="0" rtl="0" algn="ctr">
              <a:spcBef>
                <a:spcPts val="0"/>
              </a:spcBef>
              <a:buNone/>
            </a:pPr>
            <a:r>
              <a:rPr b="1" lang="en">
                <a:latin typeface="Happy Monkey"/>
                <a:ea typeface="Happy Monkey"/>
                <a:cs typeface="Happy Monkey"/>
                <a:sym typeface="Happy Monkey"/>
              </a:rPr>
              <a:t>Miss Bullach</a:t>
            </a:r>
          </a:p>
        </p:txBody>
      </p:sp>
      <p:pic>
        <p:nvPicPr>
          <p:cNvPr id="140" name="Shape 140"/>
          <p:cNvPicPr preferRelativeResize="0"/>
          <p:nvPr/>
        </p:nvPicPr>
        <p:blipFill>
          <a:blip r:embed="rId5">
            <a:alphaModFix/>
          </a:blip>
          <a:stretch>
            <a:fillRect/>
          </a:stretch>
        </p:blipFill>
        <p:spPr>
          <a:xfrm>
            <a:off x="2903457" y="1448525"/>
            <a:ext cx="2206627" cy="2942177"/>
          </a:xfrm>
          <a:prstGeom prst="rect">
            <a:avLst/>
          </a:prstGeom>
          <a:noFill/>
          <a:ln>
            <a:noFill/>
          </a:ln>
        </p:spPr>
      </p:pic>
      <p:sp>
        <p:nvSpPr>
          <p:cNvPr id="141" name="Shape 141"/>
          <p:cNvSpPr txBox="1"/>
          <p:nvPr/>
        </p:nvSpPr>
        <p:spPr>
          <a:xfrm rot="793455">
            <a:off x="5080820" y="1700201"/>
            <a:ext cx="3629958" cy="1958698"/>
          </a:xfrm>
          <a:prstGeom prst="rect">
            <a:avLst/>
          </a:prstGeom>
          <a:solidFill>
            <a:srgbClr val="D9D2E9"/>
          </a:solidFill>
          <a:ln>
            <a:noFill/>
          </a:ln>
        </p:spPr>
        <p:txBody>
          <a:bodyPr anchorCtr="0" anchor="t" bIns="91425" lIns="91425" rIns="91425" tIns="91425">
            <a:noAutofit/>
          </a:bodyPr>
          <a:lstStyle/>
          <a:p>
            <a:pPr lvl="0" algn="ctr">
              <a:spcBef>
                <a:spcPts val="0"/>
              </a:spcBef>
              <a:buNone/>
            </a:pPr>
            <a:r>
              <a:rPr lang="en" sz="2400">
                <a:latin typeface="Happy Monkey"/>
                <a:ea typeface="Happy Monkey"/>
                <a:cs typeface="Happy Monkey"/>
                <a:sym typeface="Happy Monkey"/>
              </a:rPr>
              <a:t>You can enjoy </a:t>
            </a:r>
            <a:r>
              <a:rPr lang="en" sz="2400">
                <a:latin typeface="Happy Monkey"/>
                <a:ea typeface="Happy Monkey"/>
                <a:cs typeface="Happy Monkey"/>
                <a:sym typeface="Happy Monkey"/>
              </a:rPr>
              <a:t>70 minutes per week with Mrs. Potts or Mrs. Bullach.  Singing is so much fun!</a:t>
            </a:r>
          </a:p>
        </p:txBody>
      </p:sp>
    </p:spTree>
  </p:cSld>
  <p:clrMapOvr>
    <a:masterClrMapping/>
  </p:clrMapOvr>
</p:sld>
</file>

<file path=ppt/theme/theme1.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