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25"/>
            <a:ext cx="4572000" cy="51434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0.jpg"/><Relationship Id="rId4" Type="http://schemas.openxmlformats.org/officeDocument/2006/relationships/image" Target="../media/image0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Composition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Definition: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An arrangement of the elements of an image. when done successfully it gets a viewer's attention and guides their eye throughout the image before their observation finally settles on the main subject matter of the image.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2275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/>
              <a:t>Henri Matisse “Composition is the art of arranging in a decorative manner the diverse elements at the painters command to express his feelings”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729000"/>
            <a:ext cx="8520599" cy="2839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68" name="Shape 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9925" y="1584525"/>
            <a:ext cx="7117949" cy="3558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Rule of Thirds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 guideline that is sometime used to create a balanced composition. This is when an image is divided into three equal parts horizontally and three equal parts vertically. Important elements in a composition are then placed along these lines and their intersection points.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Shape 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96175" y="46625"/>
            <a:ext cx="6755825" cy="5053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Rule of Odds</a:t>
            </a:r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To make a composition that is more visually interesting artist will often use an odd number of elements within an image. </a:t>
            </a:r>
          </a:p>
        </p:txBody>
      </p:sp>
      <p:pic>
        <p:nvPicPr>
          <p:cNvPr id="86" name="Shape 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55102" y="2089375"/>
            <a:ext cx="3418350" cy="2847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Shape 8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2325" y="2089374"/>
            <a:ext cx="3805153" cy="2847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311700" y="358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Using Geometry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311700" y="101772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Many famous artists use geometry in their art to make it more pleasing to the eye. the most pleasing shapes to incorporate in your composition is a triangle.</a:t>
            </a:r>
          </a:p>
        </p:txBody>
      </p:sp>
      <p:pic>
        <p:nvPicPr>
          <p:cNvPr id="94" name="Shape 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36025" y="1936325"/>
            <a:ext cx="3086150" cy="3207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dark-2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