
<file path=[Content_Types].xml><?xml version="1.0" encoding="utf-8"?>
<Types xmlns="http://schemas.openxmlformats.org/package/2006/content-types">
  <Override PartName="/ppt/slideLayouts/slideLayout18.xml" ContentType="application/vnd.openxmlformats-officedocument.presentationml.slideLayout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17.xml" ContentType="application/vnd.openxmlformats-officedocument.presentationml.slideLayout+xml"/>
  <Override PartName="/ppt/slideLayouts/slideLayout2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767" r:id="rId1"/>
  </p:sldMasterIdLst>
  <p:sldIdLst>
    <p:sldId id="256" r:id="rId2"/>
    <p:sldId id="265" r:id="rId3"/>
    <p:sldId id="261" r:id="rId4"/>
    <p:sldId id="262" r:id="rId5"/>
    <p:sldId id="258" r:id="rId6"/>
    <p:sldId id="259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5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36EB1B5F-FFB2-4DF0-BC3A-3355B275CD2F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B1B5F-FFB2-4DF0-BC3A-3355B275CD2F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AD5C1-946B-4F86-991F-06207CEF81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B1B5F-FFB2-4DF0-BC3A-3355B275CD2F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AD5C1-946B-4F86-991F-06207CEF81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B1B5F-FFB2-4DF0-BC3A-3355B275CD2F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AD5C1-946B-4F86-991F-06207CEF81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36EB1B5F-FFB2-4DF0-BC3A-3355B275CD2F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36EB1B5F-FFB2-4DF0-BC3A-3355B275CD2F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AD5C1-946B-4F86-991F-06207CEF81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B1B5F-FFB2-4DF0-BC3A-3355B275CD2F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AD5C1-946B-4F86-991F-06207CEF81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6EB1B5F-FFB2-4DF0-BC3A-3355B275CD2F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AD5C1-946B-4F86-991F-06207CEF81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6EB1B5F-FFB2-4DF0-BC3A-3355B275CD2F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AD5C1-946B-4F86-991F-06207CEF81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36EB1B5F-FFB2-4DF0-BC3A-3355B275CD2F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AD5C1-946B-4F86-991F-06207CEF81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B1B5F-FFB2-4DF0-BC3A-3355B275CD2F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AD5C1-946B-4F86-991F-06207CEF81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B1B5F-FFB2-4DF0-BC3A-3355B275CD2F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AD5C1-946B-4F86-991F-06207CEF81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B1B5F-FFB2-4DF0-BC3A-3355B275CD2F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AD5C1-946B-4F86-991F-06207CEF81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B1B5F-FFB2-4DF0-BC3A-3355B275CD2F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AD5C1-946B-4F86-991F-06207CEF81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36EB1B5F-FFB2-4DF0-BC3A-3355B275CD2F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36EB1B5F-FFB2-4DF0-BC3A-3355B275CD2F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B1B5F-FFB2-4DF0-BC3A-3355B275CD2F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AD5C1-946B-4F86-991F-06207CEF81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B1B5F-FFB2-4DF0-BC3A-3355B275CD2F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AD5C1-946B-4F86-991F-06207CEF81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B1B5F-FFB2-4DF0-BC3A-3355B275CD2F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BD6AD5C1-946B-4F86-991F-06207CEF81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B1B5F-FFB2-4DF0-BC3A-3355B275CD2F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AD5C1-946B-4F86-991F-06207CEF81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6EB1B5F-FFB2-4DF0-BC3A-3355B275CD2F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BD6AD5C1-946B-4F86-991F-06207CEF81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  <p:sldLayoutId id="2147483784" r:id="rId17"/>
    <p:sldLayoutId id="2147483785" r:id="rId18"/>
    <p:sldLayoutId id="2147483786" r:id="rId19"/>
    <p:sldLayoutId id="2147483787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Les </a:t>
            </a:r>
            <a:r>
              <a:rPr lang="en-US" dirty="0" err="1" smtClean="0"/>
              <a:t>pronoms</a:t>
            </a:r>
            <a:r>
              <a:rPr lang="en-US" dirty="0" smtClean="0"/>
              <a:t> </a:t>
            </a:r>
            <a:r>
              <a:rPr lang="en-US" dirty="0" err="1" smtClean="0"/>
              <a:t>objets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 Pronouns Introduction</a:t>
            </a:r>
          </a:p>
          <a:p>
            <a:r>
              <a:rPr lang="en-US" dirty="0" smtClean="0"/>
              <a:t>Dana Young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Pour </a:t>
            </a:r>
            <a:r>
              <a:rPr lang="en-US" dirty="0" smtClean="0"/>
              <a:t>commencer (Warm-up)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Trouvez</a:t>
            </a:r>
            <a:r>
              <a:rPr lang="en-US" dirty="0" smtClean="0"/>
              <a:t> </a:t>
            </a:r>
            <a:r>
              <a:rPr lang="en-US" dirty="0" err="1" smtClean="0"/>
              <a:t>l’objet</a:t>
            </a:r>
            <a:r>
              <a:rPr lang="en-US" dirty="0" smtClean="0"/>
              <a:t> DIRECT </a:t>
            </a:r>
            <a:r>
              <a:rPr lang="en-US" dirty="0" err="1" smtClean="0"/>
              <a:t>dans</a:t>
            </a:r>
            <a:r>
              <a:rPr lang="en-US" dirty="0" smtClean="0"/>
              <a:t> les phrases </a:t>
            </a:r>
            <a:r>
              <a:rPr lang="en-US" dirty="0" err="1" smtClean="0"/>
              <a:t>suivantes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1. </a:t>
            </a:r>
            <a:r>
              <a:rPr lang="en-US" dirty="0" err="1" smtClean="0"/>
              <a:t>J’aime</a:t>
            </a:r>
            <a:r>
              <a:rPr lang="en-US" dirty="0" smtClean="0"/>
              <a:t> les </a:t>
            </a:r>
            <a:r>
              <a:rPr lang="en-US" dirty="0" err="1" smtClean="0"/>
              <a:t>bons</a:t>
            </a:r>
            <a:r>
              <a:rPr lang="en-US" dirty="0" smtClean="0"/>
              <a:t> films.</a:t>
            </a:r>
          </a:p>
          <a:p>
            <a:r>
              <a:rPr lang="en-US" dirty="0" smtClean="0"/>
              <a:t>2. Je </a:t>
            </a:r>
            <a:r>
              <a:rPr lang="en-US" dirty="0" err="1" smtClean="0"/>
              <a:t>n’ai</a:t>
            </a:r>
            <a:r>
              <a:rPr lang="en-US" dirty="0" smtClean="0"/>
              <a:t> pas </a:t>
            </a:r>
            <a:r>
              <a:rPr lang="en-US" dirty="0" err="1" smtClean="0"/>
              <a:t>l’heure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3. Je </a:t>
            </a:r>
            <a:r>
              <a:rPr lang="en-US" dirty="0" err="1" smtClean="0"/>
              <a:t>t’invite</a:t>
            </a:r>
            <a:r>
              <a:rPr lang="en-US" dirty="0" smtClean="0"/>
              <a:t> au </a:t>
            </a:r>
            <a:r>
              <a:rPr lang="en-US" dirty="0" err="1" smtClean="0"/>
              <a:t>teuf</a:t>
            </a:r>
            <a:r>
              <a:rPr lang="en-US" dirty="0" smtClean="0"/>
              <a:t>.</a:t>
            </a:r>
          </a:p>
          <a:p>
            <a:r>
              <a:rPr lang="en-US" dirty="0" smtClean="0"/>
              <a:t>4. Je </a:t>
            </a:r>
            <a:r>
              <a:rPr lang="en-US" dirty="0" err="1" smtClean="0"/>
              <a:t>donne</a:t>
            </a:r>
            <a:r>
              <a:rPr lang="en-US" dirty="0" smtClean="0"/>
              <a:t> le </a:t>
            </a:r>
            <a:r>
              <a:rPr lang="en-US" dirty="0" err="1" smtClean="0"/>
              <a:t>livre</a:t>
            </a:r>
            <a:r>
              <a:rPr lang="en-US" dirty="0" smtClean="0"/>
              <a:t> à Paul.</a:t>
            </a:r>
          </a:p>
          <a:p>
            <a:r>
              <a:rPr lang="en-US" dirty="0" smtClean="0"/>
              <a:t>5. </a:t>
            </a:r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dirty="0" err="1" smtClean="0"/>
              <a:t>donnez</a:t>
            </a:r>
            <a:r>
              <a:rPr lang="en-US" dirty="0" smtClean="0"/>
              <a:t> la </a:t>
            </a:r>
            <a:r>
              <a:rPr lang="en-US" dirty="0" err="1" smtClean="0"/>
              <a:t>pomme</a:t>
            </a:r>
            <a:r>
              <a:rPr lang="en-US" dirty="0" smtClean="0"/>
              <a:t> à Suzanne. </a:t>
            </a:r>
          </a:p>
          <a:p>
            <a:r>
              <a:rPr lang="en-US" dirty="0" smtClean="0"/>
              <a:t>6. On </a:t>
            </a:r>
            <a:r>
              <a:rPr lang="en-US" dirty="0" err="1" smtClean="0"/>
              <a:t>donne</a:t>
            </a:r>
            <a:r>
              <a:rPr lang="en-US" dirty="0" smtClean="0"/>
              <a:t> les notes aux </a:t>
            </a:r>
            <a:r>
              <a:rPr lang="en-US" dirty="0" err="1" smtClean="0"/>
              <a:t>étudiants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*7. Elle nous </a:t>
            </a:r>
            <a:r>
              <a:rPr lang="en-US" dirty="0" err="1" smtClean="0"/>
              <a:t>donne</a:t>
            </a:r>
            <a:r>
              <a:rPr lang="en-US" dirty="0" smtClean="0"/>
              <a:t> la </a:t>
            </a:r>
            <a:r>
              <a:rPr lang="en-US" dirty="0" err="1" smtClean="0"/>
              <a:t>lettre</a:t>
            </a:r>
            <a:r>
              <a:rPr lang="en-US" dirty="0" smtClean="0"/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</a:t>
            </a:r>
            <a:r>
              <a:rPr lang="en-US" dirty="0" err="1" smtClean="0"/>
              <a:t>J’aime</a:t>
            </a:r>
            <a:r>
              <a:rPr lang="en-US" dirty="0" smtClean="0"/>
              <a:t> </a:t>
            </a:r>
            <a:r>
              <a:rPr lang="en-US" b="1" dirty="0" smtClean="0"/>
              <a:t>les </a:t>
            </a:r>
            <a:r>
              <a:rPr lang="en-US" b="1" dirty="0" err="1" smtClean="0"/>
              <a:t>bons</a:t>
            </a:r>
            <a:r>
              <a:rPr lang="en-US" b="1" dirty="0" smtClean="0"/>
              <a:t> films.</a:t>
            </a:r>
          </a:p>
          <a:p>
            <a:r>
              <a:rPr lang="en-US" dirty="0" smtClean="0"/>
              <a:t>2. Je </a:t>
            </a:r>
            <a:r>
              <a:rPr lang="en-US" dirty="0" err="1" smtClean="0"/>
              <a:t>n’ai</a:t>
            </a:r>
            <a:r>
              <a:rPr lang="en-US" dirty="0" smtClean="0"/>
              <a:t> pas </a:t>
            </a:r>
            <a:r>
              <a:rPr lang="en-US" b="1" dirty="0" err="1" smtClean="0"/>
              <a:t>l’heure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3. Je </a:t>
            </a:r>
            <a:r>
              <a:rPr lang="en-US" b="1" dirty="0" err="1" smtClean="0"/>
              <a:t>t</a:t>
            </a:r>
            <a:r>
              <a:rPr lang="en-US" dirty="0" err="1" smtClean="0"/>
              <a:t>’invite</a:t>
            </a:r>
            <a:r>
              <a:rPr lang="en-US" dirty="0" smtClean="0"/>
              <a:t> au </a:t>
            </a:r>
            <a:r>
              <a:rPr lang="en-US" dirty="0" err="1" smtClean="0"/>
              <a:t>teuf</a:t>
            </a:r>
            <a:r>
              <a:rPr lang="en-US" dirty="0" smtClean="0"/>
              <a:t>.</a:t>
            </a:r>
          </a:p>
          <a:p>
            <a:r>
              <a:rPr lang="en-US" dirty="0" smtClean="0"/>
              <a:t>4. Je </a:t>
            </a:r>
            <a:r>
              <a:rPr lang="en-US" dirty="0" err="1" smtClean="0"/>
              <a:t>donne</a:t>
            </a:r>
            <a:r>
              <a:rPr lang="en-US" dirty="0" smtClean="0"/>
              <a:t> </a:t>
            </a:r>
            <a:r>
              <a:rPr lang="en-US" b="1" dirty="0" smtClean="0"/>
              <a:t>le </a:t>
            </a:r>
            <a:r>
              <a:rPr lang="en-US" b="1" dirty="0" err="1" smtClean="0"/>
              <a:t>livre</a:t>
            </a:r>
            <a:r>
              <a:rPr lang="en-US" b="1" dirty="0" smtClean="0"/>
              <a:t> </a:t>
            </a:r>
            <a:r>
              <a:rPr lang="en-US" dirty="0" smtClean="0"/>
              <a:t>à Paul.</a:t>
            </a:r>
          </a:p>
          <a:p>
            <a:r>
              <a:rPr lang="en-US" dirty="0" smtClean="0"/>
              <a:t>5. </a:t>
            </a:r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dirty="0" err="1" smtClean="0"/>
              <a:t>donnez</a:t>
            </a:r>
            <a:r>
              <a:rPr lang="en-US" dirty="0" smtClean="0"/>
              <a:t> </a:t>
            </a:r>
            <a:r>
              <a:rPr lang="en-US" b="1" dirty="0" smtClean="0"/>
              <a:t>la </a:t>
            </a:r>
            <a:r>
              <a:rPr lang="en-US" b="1" dirty="0" err="1" smtClean="0"/>
              <a:t>pomme</a:t>
            </a:r>
            <a:r>
              <a:rPr lang="en-US" b="1" dirty="0" smtClean="0"/>
              <a:t> </a:t>
            </a:r>
            <a:r>
              <a:rPr lang="en-US" dirty="0" smtClean="0"/>
              <a:t>à Suzanne. </a:t>
            </a:r>
          </a:p>
          <a:p>
            <a:r>
              <a:rPr lang="en-US" dirty="0" smtClean="0"/>
              <a:t>6. On </a:t>
            </a:r>
            <a:r>
              <a:rPr lang="en-US" dirty="0" err="1" smtClean="0"/>
              <a:t>donne</a:t>
            </a:r>
            <a:r>
              <a:rPr lang="en-US" dirty="0" smtClean="0"/>
              <a:t> </a:t>
            </a:r>
            <a:r>
              <a:rPr lang="en-US" b="1" dirty="0" smtClean="0"/>
              <a:t>les notes </a:t>
            </a:r>
            <a:r>
              <a:rPr lang="en-US" dirty="0" smtClean="0"/>
              <a:t>aux </a:t>
            </a:r>
            <a:r>
              <a:rPr lang="en-US" dirty="0" err="1" smtClean="0"/>
              <a:t>étudiants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7. Elle </a:t>
            </a:r>
            <a:r>
              <a:rPr lang="en-US" b="1" dirty="0" smtClean="0"/>
              <a:t>nous </a:t>
            </a:r>
            <a:r>
              <a:rPr lang="en-US" dirty="0" err="1" smtClean="0"/>
              <a:t>donne</a:t>
            </a:r>
            <a:r>
              <a:rPr lang="en-US" dirty="0" smtClean="0"/>
              <a:t> </a:t>
            </a:r>
            <a:r>
              <a:rPr lang="en-US" b="1" dirty="0" smtClean="0"/>
              <a:t>la </a:t>
            </a:r>
            <a:r>
              <a:rPr lang="en-US" b="1" dirty="0" err="1" smtClean="0"/>
              <a:t>lettre</a:t>
            </a:r>
            <a:r>
              <a:rPr lang="en-US" b="1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458200" cy="1066800"/>
          </a:xfrm>
        </p:spPr>
        <p:txBody>
          <a:bodyPr>
            <a:normAutofit fontScale="90000"/>
          </a:bodyPr>
          <a:lstStyle/>
          <a:p>
            <a:r>
              <a:rPr lang="en-US" sz="4700" b="1" dirty="0" smtClean="0"/>
              <a:t>Notes: Les </a:t>
            </a:r>
            <a:r>
              <a:rPr lang="en-US" sz="4700" b="1" dirty="0" err="1" smtClean="0"/>
              <a:t>pronoms</a:t>
            </a:r>
            <a:r>
              <a:rPr lang="en-US" sz="4700" b="1" dirty="0" smtClean="0"/>
              <a:t> me, </a:t>
            </a:r>
            <a:r>
              <a:rPr lang="en-US" sz="4700" b="1" dirty="0" err="1" smtClean="0"/>
              <a:t>te</a:t>
            </a:r>
            <a:r>
              <a:rPr lang="en-US" sz="4700" b="1" dirty="0" smtClean="0"/>
              <a:t>, nous </a:t>
            </a:r>
            <a:r>
              <a:rPr lang="en-US" sz="4700" b="1" dirty="0" err="1" smtClean="0"/>
              <a:t>vous</a:t>
            </a:r>
            <a:r>
              <a:rPr lang="en-US" sz="4700" b="1" dirty="0" smtClean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Telling who does what for whom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971800"/>
            <a:ext cx="7556313" cy="4144963"/>
          </a:xfrm>
        </p:spPr>
        <p:txBody>
          <a:bodyPr>
            <a:normAutofit/>
          </a:bodyPr>
          <a:lstStyle/>
          <a:p>
            <a:r>
              <a:rPr lang="en-US" dirty="0" smtClean="0"/>
              <a:t>English is a </a:t>
            </a:r>
            <a:r>
              <a:rPr lang="en-US" i="1" dirty="0" err="1" smtClean="0"/>
              <a:t>germanic</a:t>
            </a:r>
            <a:r>
              <a:rPr lang="en-US" i="1" dirty="0" smtClean="0"/>
              <a:t> </a:t>
            </a:r>
            <a:r>
              <a:rPr lang="en-US" dirty="0" smtClean="0"/>
              <a:t>language.  The word order is </a:t>
            </a:r>
            <a:r>
              <a:rPr lang="en-US" dirty="0" smtClean="0">
                <a:solidFill>
                  <a:srgbClr val="00B0F0"/>
                </a:solidFill>
              </a:rPr>
              <a:t>Subject</a:t>
            </a:r>
            <a:r>
              <a:rPr lang="en-US" dirty="0" smtClean="0"/>
              <a:t>-Verb-</a:t>
            </a:r>
            <a:r>
              <a:rPr lang="en-US" dirty="0" smtClean="0">
                <a:solidFill>
                  <a:srgbClr val="FF0000"/>
                </a:solidFill>
              </a:rPr>
              <a:t>Object Pronoun</a:t>
            </a:r>
            <a:r>
              <a:rPr lang="en-US" dirty="0" smtClean="0"/>
              <a:t>. 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Marie</a:t>
            </a:r>
            <a:r>
              <a:rPr lang="en-US" dirty="0" smtClean="0"/>
              <a:t> invites </a:t>
            </a:r>
            <a:r>
              <a:rPr lang="en-US" dirty="0" smtClean="0">
                <a:solidFill>
                  <a:srgbClr val="FF0000"/>
                </a:solidFill>
              </a:rPr>
              <a:t>me</a:t>
            </a:r>
            <a:r>
              <a:rPr lang="en-US" dirty="0" smtClean="0"/>
              <a:t> to the party. </a:t>
            </a:r>
          </a:p>
          <a:p>
            <a:endParaRPr lang="en-US" dirty="0" smtClean="0"/>
          </a:p>
          <a:p>
            <a:r>
              <a:rPr lang="en-US" dirty="0" smtClean="0"/>
              <a:t>French is a </a:t>
            </a:r>
            <a:r>
              <a:rPr lang="en-US" i="1" dirty="0" smtClean="0"/>
              <a:t>romance </a:t>
            </a:r>
            <a:r>
              <a:rPr lang="en-US" dirty="0" smtClean="0"/>
              <a:t>language, along with Italian, Spanish, and Portuguese.  In these languages, the word order is </a:t>
            </a:r>
            <a:r>
              <a:rPr lang="en-US" dirty="0" smtClean="0">
                <a:solidFill>
                  <a:srgbClr val="00B0F0"/>
                </a:solidFill>
              </a:rPr>
              <a:t>Subject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FF0000"/>
                </a:solidFill>
              </a:rPr>
              <a:t>Object Pronoun</a:t>
            </a:r>
            <a:r>
              <a:rPr lang="en-US" dirty="0" smtClean="0"/>
              <a:t>-Verb. 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Marie </a:t>
            </a:r>
            <a:r>
              <a:rPr lang="en-US" dirty="0" err="1" smtClean="0">
                <a:solidFill>
                  <a:srgbClr val="FF0000"/>
                </a:solidFill>
              </a:rPr>
              <a:t>m’</a:t>
            </a:r>
            <a:r>
              <a:rPr lang="en-US" dirty="0" err="1" smtClean="0"/>
              <a:t>invite</a:t>
            </a:r>
            <a:r>
              <a:rPr lang="en-US" dirty="0" smtClean="0"/>
              <a:t> à la </a:t>
            </a:r>
            <a:r>
              <a:rPr lang="en-US" dirty="0" err="1" smtClean="0"/>
              <a:t>teuf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 </a:t>
            </a:r>
            <a:r>
              <a:rPr lang="en-US" dirty="0" err="1" smtClean="0"/>
              <a:t>pronoms</a:t>
            </a:r>
            <a:r>
              <a:rPr lang="en-US" dirty="0" smtClean="0"/>
              <a:t> </a:t>
            </a:r>
            <a:r>
              <a:rPr lang="en-US" dirty="0" err="1" smtClean="0"/>
              <a:t>objets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 (me, to/at me)</a:t>
            </a:r>
          </a:p>
          <a:p>
            <a:endParaRPr lang="en-US" dirty="0" smtClean="0"/>
          </a:p>
          <a:p>
            <a:r>
              <a:rPr lang="en-US" dirty="0" smtClean="0"/>
              <a:t>Te (you, to/at you)</a:t>
            </a:r>
          </a:p>
          <a:p>
            <a:endParaRPr lang="en-US" dirty="0" smtClean="0"/>
          </a:p>
          <a:p>
            <a:r>
              <a:rPr lang="en-US" dirty="0" smtClean="0"/>
              <a:t>Nous (us, to/at us)</a:t>
            </a:r>
          </a:p>
          <a:p>
            <a:endParaRPr lang="en-US" dirty="0" smtClean="0"/>
          </a:p>
          <a:p>
            <a:r>
              <a:rPr lang="en-US" dirty="0" err="1" smtClean="0"/>
              <a:t>Vous</a:t>
            </a:r>
            <a:r>
              <a:rPr lang="en-US" dirty="0" smtClean="0"/>
              <a:t> (you/y’all, to/at you/y’all)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objects </a:t>
            </a:r>
            <a:r>
              <a:rPr lang="en-US" dirty="0" smtClean="0">
                <a:solidFill>
                  <a:srgbClr val="FF0000"/>
                </a:solidFill>
              </a:rPr>
              <a:t>me, </a:t>
            </a:r>
            <a:r>
              <a:rPr lang="en-US" dirty="0" err="1" smtClean="0">
                <a:solidFill>
                  <a:srgbClr val="FF0000"/>
                </a:solidFill>
              </a:rPr>
              <a:t>te</a:t>
            </a:r>
            <a:r>
              <a:rPr lang="en-US" dirty="0" smtClean="0">
                <a:solidFill>
                  <a:srgbClr val="FF0000"/>
                </a:solidFill>
              </a:rPr>
              <a:t>, nous, </a:t>
            </a:r>
            <a:r>
              <a:rPr lang="en-US" dirty="0" err="1" smtClean="0">
                <a:solidFill>
                  <a:srgbClr val="FF0000"/>
                </a:solidFill>
              </a:rPr>
              <a:t>vous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always come right before the verb it is linked to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Il</a:t>
            </a:r>
            <a:r>
              <a:rPr lang="en-US" dirty="0" smtClean="0">
                <a:solidFill>
                  <a:srgbClr val="FF0000"/>
                </a:solidFill>
              </a:rPr>
              <a:t> me </a:t>
            </a:r>
            <a:r>
              <a:rPr lang="en-US" dirty="0" err="1" smtClean="0"/>
              <a:t>parle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Il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10CF9B"/>
                </a:solidFill>
              </a:rPr>
              <a:t>ne </a:t>
            </a:r>
            <a:r>
              <a:rPr lang="en-US" dirty="0" smtClean="0">
                <a:solidFill>
                  <a:srgbClr val="FF0000"/>
                </a:solidFill>
              </a:rPr>
              <a:t>me </a:t>
            </a:r>
            <a:r>
              <a:rPr lang="en-US" dirty="0" err="1" smtClean="0"/>
              <a:t>parle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10CF9B"/>
                </a:solidFill>
              </a:rPr>
              <a:t>pas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Il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veut</a:t>
            </a:r>
            <a:r>
              <a:rPr lang="en-US" dirty="0" smtClean="0">
                <a:solidFill>
                  <a:srgbClr val="FF0000"/>
                </a:solidFill>
              </a:rPr>
              <a:t> me </a:t>
            </a:r>
            <a:r>
              <a:rPr lang="en-US" dirty="0" err="1" smtClean="0"/>
              <a:t>parler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Il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10CF9B"/>
                </a:solidFill>
              </a:rPr>
              <a:t>ne </a:t>
            </a:r>
            <a:r>
              <a:rPr lang="en-US" dirty="0" err="1" smtClean="0"/>
              <a:t>veut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10CF9B"/>
                </a:solidFill>
              </a:rPr>
              <a:t>pas </a:t>
            </a:r>
            <a:r>
              <a:rPr lang="en-US" dirty="0" smtClean="0">
                <a:solidFill>
                  <a:srgbClr val="FF0000"/>
                </a:solidFill>
              </a:rPr>
              <a:t>me </a:t>
            </a:r>
            <a:r>
              <a:rPr lang="en-US" dirty="0" err="1" smtClean="0"/>
              <a:t>parler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Notes: Les </a:t>
            </a:r>
            <a:r>
              <a:rPr lang="en-US" sz="3600" dirty="0" err="1" smtClean="0"/>
              <a:t>pronoms</a:t>
            </a:r>
            <a:r>
              <a:rPr lang="en-US" sz="3600" dirty="0" smtClean="0"/>
              <a:t> directs le, la, les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dirty="0" smtClean="0"/>
              <a:t>Referring to people and things already mentioned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English:  The word order is </a:t>
            </a:r>
            <a:r>
              <a:rPr lang="en-US" dirty="0" smtClean="0">
                <a:solidFill>
                  <a:srgbClr val="00B0F0"/>
                </a:solidFill>
              </a:rPr>
              <a:t>Subject</a:t>
            </a:r>
            <a:r>
              <a:rPr lang="en-US" dirty="0" smtClean="0"/>
              <a:t>-Verb-</a:t>
            </a:r>
            <a:r>
              <a:rPr lang="en-US" dirty="0" smtClean="0">
                <a:solidFill>
                  <a:srgbClr val="FF0000"/>
                </a:solidFill>
              </a:rPr>
              <a:t>Object Pronoun</a:t>
            </a:r>
            <a:r>
              <a:rPr lang="en-US" dirty="0" smtClean="0"/>
              <a:t>. 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I</a:t>
            </a:r>
            <a:r>
              <a:rPr lang="en-US" dirty="0" smtClean="0"/>
              <a:t> know </a:t>
            </a:r>
            <a:r>
              <a:rPr lang="en-US" dirty="0" smtClean="0">
                <a:solidFill>
                  <a:srgbClr val="FF0000"/>
                </a:solidFill>
              </a:rPr>
              <a:t>Michael Jackson</a:t>
            </a:r>
            <a:r>
              <a:rPr lang="en-US" dirty="0" smtClean="0"/>
              <a:t>.  </a:t>
            </a:r>
            <a:r>
              <a:rPr lang="en-US" dirty="0" smtClean="0">
                <a:solidFill>
                  <a:srgbClr val="00B0F0"/>
                </a:solidFill>
              </a:rPr>
              <a:t>I</a:t>
            </a:r>
            <a:r>
              <a:rPr lang="en-US" dirty="0" smtClean="0"/>
              <a:t> know </a:t>
            </a:r>
            <a:r>
              <a:rPr lang="en-US" b="1" dirty="0" smtClean="0">
                <a:solidFill>
                  <a:srgbClr val="FF0000"/>
                </a:solidFill>
              </a:rPr>
              <a:t>him</a:t>
            </a:r>
            <a:r>
              <a:rPr lang="en-US" b="1" dirty="0" smtClean="0"/>
              <a:t>.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We</a:t>
            </a:r>
            <a:r>
              <a:rPr lang="en-US" dirty="0" smtClean="0"/>
              <a:t> know </a:t>
            </a:r>
            <a:r>
              <a:rPr lang="en-US" dirty="0" smtClean="0">
                <a:solidFill>
                  <a:srgbClr val="FF0000"/>
                </a:solidFill>
              </a:rPr>
              <a:t>those girls.</a:t>
            </a:r>
            <a:r>
              <a:rPr lang="en-US" dirty="0" smtClean="0">
                <a:solidFill>
                  <a:srgbClr val="00B0F0"/>
                </a:solidFill>
              </a:rPr>
              <a:t> We</a:t>
            </a:r>
            <a:r>
              <a:rPr lang="en-US" dirty="0" smtClean="0"/>
              <a:t> know </a:t>
            </a:r>
            <a:r>
              <a:rPr lang="en-US" b="1" dirty="0" smtClean="0">
                <a:solidFill>
                  <a:srgbClr val="FF0000"/>
                </a:solidFill>
              </a:rPr>
              <a:t>them</a:t>
            </a:r>
            <a:r>
              <a:rPr lang="en-US" b="1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French : The word order is </a:t>
            </a:r>
            <a:r>
              <a:rPr lang="en-US" dirty="0" smtClean="0">
                <a:solidFill>
                  <a:srgbClr val="00B0F0"/>
                </a:solidFill>
              </a:rPr>
              <a:t>Subject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FF0000"/>
                </a:solidFill>
              </a:rPr>
              <a:t>Object Pronoun</a:t>
            </a:r>
            <a:r>
              <a:rPr lang="en-US" dirty="0" smtClean="0"/>
              <a:t>-Verb. 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Je</a:t>
            </a:r>
            <a:r>
              <a:rPr lang="en-US" dirty="0" smtClean="0"/>
              <a:t> </a:t>
            </a:r>
            <a:r>
              <a:rPr lang="en-US" dirty="0" err="1" smtClean="0"/>
              <a:t>connais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MJ</a:t>
            </a:r>
            <a:r>
              <a:rPr lang="en-US" dirty="0" smtClean="0"/>
              <a:t>.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>
                <a:solidFill>
                  <a:srgbClr val="00B0F0"/>
                </a:solidFill>
              </a:rPr>
              <a:t> Je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le</a:t>
            </a:r>
            <a:r>
              <a:rPr lang="en-US" dirty="0" smtClean="0"/>
              <a:t> </a:t>
            </a:r>
            <a:r>
              <a:rPr lang="en-US" dirty="0" err="1" smtClean="0"/>
              <a:t>connais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Nous</a:t>
            </a:r>
            <a:r>
              <a:rPr lang="en-US" dirty="0" smtClean="0"/>
              <a:t> </a:t>
            </a:r>
            <a:r>
              <a:rPr lang="en-US" dirty="0" err="1" smtClean="0"/>
              <a:t>connaissons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filles</a:t>
            </a:r>
            <a:r>
              <a:rPr lang="en-US" dirty="0" smtClean="0"/>
              <a:t>.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Nous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les</a:t>
            </a:r>
            <a:r>
              <a:rPr lang="en-US" dirty="0" smtClean="0"/>
              <a:t> </a:t>
            </a:r>
            <a:r>
              <a:rPr lang="en-US" dirty="0" err="1" smtClean="0"/>
              <a:t>connaissons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Le, la, les as direct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Le: him, it (masculine)</a:t>
            </a:r>
          </a:p>
          <a:p>
            <a:r>
              <a:rPr lang="en-US" dirty="0" smtClean="0"/>
              <a:t>La: her, it (feminine)</a:t>
            </a:r>
          </a:p>
          <a:p>
            <a:r>
              <a:rPr lang="en-US" dirty="0" smtClean="0"/>
              <a:t>Les: them (masc. or fem., people or objects)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Le, la, </a:t>
            </a:r>
            <a:r>
              <a:rPr lang="en-US" dirty="0" err="1" smtClean="0"/>
              <a:t>ou</a:t>
            </a:r>
            <a:r>
              <a:rPr lang="en-US" dirty="0" smtClean="0"/>
              <a:t> les?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1.Ce film</a:t>
            </a:r>
          </a:p>
          <a:p>
            <a:r>
              <a:rPr lang="en-US" dirty="0" smtClean="0"/>
              <a:t>2.Cette </a:t>
            </a:r>
            <a:r>
              <a:rPr lang="en-US" dirty="0" err="1" smtClean="0"/>
              <a:t>actrice</a:t>
            </a:r>
            <a:endParaRPr lang="en-US" dirty="0" smtClean="0"/>
          </a:p>
          <a:p>
            <a:r>
              <a:rPr lang="en-US" dirty="0" smtClean="0"/>
              <a:t>3.Cet </a:t>
            </a:r>
            <a:r>
              <a:rPr lang="en-US" dirty="0" err="1" smtClean="0"/>
              <a:t>acteur</a:t>
            </a:r>
            <a:endParaRPr lang="en-US" dirty="0" smtClean="0"/>
          </a:p>
          <a:p>
            <a:r>
              <a:rPr lang="en-US" dirty="0" smtClean="0"/>
              <a:t>4.Ces </a:t>
            </a:r>
            <a:r>
              <a:rPr lang="en-US" dirty="0" err="1" smtClean="0"/>
              <a:t>actrices</a:t>
            </a:r>
            <a:endParaRPr lang="en-US" dirty="0" smtClean="0"/>
          </a:p>
          <a:p>
            <a:r>
              <a:rPr lang="en-US" dirty="0" smtClean="0"/>
              <a:t>5.Ces </a:t>
            </a:r>
            <a:r>
              <a:rPr lang="en-US" dirty="0" err="1" smtClean="0"/>
              <a:t>acteurs</a:t>
            </a:r>
            <a:endParaRPr lang="en-US" dirty="0" smtClean="0"/>
          </a:p>
          <a:p>
            <a:r>
              <a:rPr lang="en-US" dirty="0" smtClean="0"/>
              <a:t>6.Cette pièce</a:t>
            </a:r>
          </a:p>
          <a:p>
            <a:r>
              <a:rPr lang="en-US" dirty="0" smtClean="0"/>
              <a:t>7.Les tableaux de Monet</a:t>
            </a:r>
          </a:p>
          <a:p>
            <a:r>
              <a:rPr lang="en-US" dirty="0" smtClean="0"/>
              <a:t>8.Les </a:t>
            </a:r>
            <a:r>
              <a:rPr lang="en-US" dirty="0" err="1" smtClean="0"/>
              <a:t>pièces</a:t>
            </a:r>
            <a:r>
              <a:rPr lang="en-US" dirty="0" smtClean="0"/>
              <a:t> de </a:t>
            </a:r>
            <a:r>
              <a:rPr lang="en-US" dirty="0" err="1" smtClean="0"/>
              <a:t>Molière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1. le</a:t>
            </a:r>
          </a:p>
          <a:p>
            <a:r>
              <a:rPr lang="en-US" dirty="0" smtClean="0"/>
              <a:t>2. la</a:t>
            </a:r>
          </a:p>
          <a:p>
            <a:r>
              <a:rPr lang="en-US" dirty="0" smtClean="0"/>
              <a:t>3. le</a:t>
            </a:r>
          </a:p>
          <a:p>
            <a:r>
              <a:rPr lang="en-US" dirty="0" smtClean="0"/>
              <a:t>4. les</a:t>
            </a:r>
          </a:p>
          <a:p>
            <a:r>
              <a:rPr lang="en-US" dirty="0" smtClean="0"/>
              <a:t>5. les</a:t>
            </a:r>
          </a:p>
          <a:p>
            <a:r>
              <a:rPr lang="en-US" dirty="0" smtClean="0"/>
              <a:t>6. la</a:t>
            </a:r>
          </a:p>
          <a:p>
            <a:r>
              <a:rPr lang="en-US" dirty="0" smtClean="0"/>
              <a:t>7. les</a:t>
            </a:r>
          </a:p>
          <a:p>
            <a:r>
              <a:rPr lang="en-US" dirty="0" smtClean="0"/>
              <a:t>8. les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 </a:t>
            </a:r>
            <a:r>
              <a:rPr lang="en-US" dirty="0" err="1" smtClean="0"/>
              <a:t>connais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Je ___ </a:t>
            </a:r>
            <a:r>
              <a:rPr lang="en-US" dirty="0" err="1" smtClean="0"/>
              <a:t>connais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Identifiez</a:t>
            </a:r>
            <a:r>
              <a:rPr lang="en-US" dirty="0" smtClean="0"/>
              <a:t> </a:t>
            </a:r>
            <a:r>
              <a:rPr lang="en-US" dirty="0" err="1" smtClean="0"/>
              <a:t>l’objet</a:t>
            </a:r>
            <a:r>
              <a:rPr lang="en-US" dirty="0" smtClean="0"/>
              <a:t> direct. </a:t>
            </a:r>
            <a:r>
              <a:rPr lang="en-US" dirty="0" err="1" smtClean="0"/>
              <a:t>Répondez</a:t>
            </a:r>
            <a:r>
              <a:rPr lang="en-US" dirty="0" smtClean="0"/>
              <a:t> à la question.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dirty="0" err="1" smtClean="0"/>
              <a:t>aimez</a:t>
            </a:r>
            <a:r>
              <a:rPr lang="en-US" dirty="0" smtClean="0"/>
              <a:t> les </a:t>
            </a:r>
            <a:r>
              <a:rPr lang="en-US" dirty="0" err="1" smtClean="0"/>
              <a:t>exercices</a:t>
            </a:r>
            <a:r>
              <a:rPr lang="en-US" dirty="0" smtClean="0"/>
              <a:t> de </a:t>
            </a:r>
            <a:r>
              <a:rPr lang="en-US" dirty="0" err="1" smtClean="0"/>
              <a:t>grammaire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dirty="0" err="1" smtClean="0"/>
              <a:t>écoutez</a:t>
            </a:r>
            <a:r>
              <a:rPr lang="en-US" dirty="0" smtClean="0"/>
              <a:t> la radio?</a:t>
            </a:r>
          </a:p>
          <a:p>
            <a:r>
              <a:rPr lang="en-US" dirty="0" err="1" smtClean="0"/>
              <a:t>Vous</a:t>
            </a:r>
            <a:r>
              <a:rPr lang="en-US" dirty="0" smtClean="0"/>
              <a:t> me </a:t>
            </a:r>
            <a:r>
              <a:rPr lang="en-US" dirty="0" err="1" smtClean="0"/>
              <a:t>regardez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dirty="0" err="1" smtClean="0"/>
              <a:t>faites</a:t>
            </a:r>
            <a:r>
              <a:rPr lang="en-US" dirty="0" smtClean="0"/>
              <a:t> </a:t>
            </a:r>
            <a:r>
              <a:rPr lang="en-US" dirty="0" err="1" smtClean="0"/>
              <a:t>votre</a:t>
            </a:r>
            <a:r>
              <a:rPr lang="en-US" dirty="0" smtClean="0"/>
              <a:t> lit?</a:t>
            </a:r>
          </a:p>
          <a:p>
            <a:r>
              <a:rPr lang="en-US" dirty="0" err="1" smtClean="0"/>
              <a:t>Tu</a:t>
            </a:r>
            <a:r>
              <a:rPr lang="en-US" dirty="0" smtClean="0"/>
              <a:t> me </a:t>
            </a:r>
            <a:r>
              <a:rPr lang="en-US" dirty="0" err="1" smtClean="0"/>
              <a:t>trouve</a:t>
            </a:r>
            <a:r>
              <a:rPr lang="en-US" dirty="0" smtClean="0"/>
              <a:t> </a:t>
            </a:r>
            <a:r>
              <a:rPr lang="en-US" dirty="0" err="1" smtClean="0"/>
              <a:t>sympa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</a:t>
            </a:r>
            <a:r>
              <a:rPr lang="en-US" dirty="0" err="1" smtClean="0"/>
              <a:t>Oui</a:t>
            </a:r>
            <a:r>
              <a:rPr lang="en-US" dirty="0" smtClean="0"/>
              <a:t>, je les </a:t>
            </a:r>
            <a:r>
              <a:rPr lang="en-US" dirty="0" err="1" smtClean="0"/>
              <a:t>aime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Oui</a:t>
            </a:r>
            <a:r>
              <a:rPr lang="en-US" dirty="0" smtClean="0"/>
              <a:t>, je </a:t>
            </a:r>
            <a:r>
              <a:rPr lang="en-US" dirty="0" err="1" smtClean="0"/>
              <a:t>l’écoute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3. </a:t>
            </a:r>
            <a:r>
              <a:rPr lang="en-US" dirty="0" err="1" smtClean="0"/>
              <a:t>Oui</a:t>
            </a:r>
            <a:r>
              <a:rPr lang="en-US" dirty="0" smtClean="0"/>
              <a:t>, je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regarde</a:t>
            </a:r>
            <a:r>
              <a:rPr lang="en-US" dirty="0" smtClean="0"/>
              <a:t>.</a:t>
            </a:r>
          </a:p>
          <a:p>
            <a:r>
              <a:rPr lang="en-US" dirty="0" smtClean="0"/>
              <a:t>4. </a:t>
            </a:r>
            <a:r>
              <a:rPr lang="en-US" dirty="0" err="1" smtClean="0"/>
              <a:t>Oui</a:t>
            </a:r>
            <a:r>
              <a:rPr lang="en-US" dirty="0" smtClean="0"/>
              <a:t>, je le </a:t>
            </a:r>
            <a:r>
              <a:rPr lang="en-US" dirty="0" err="1" smtClean="0"/>
              <a:t>fais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5. </a:t>
            </a:r>
            <a:r>
              <a:rPr lang="en-US" dirty="0" err="1" smtClean="0"/>
              <a:t>Oui</a:t>
            </a:r>
            <a:r>
              <a:rPr lang="en-US" dirty="0" smtClean="0"/>
              <a:t>, je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trouve</a:t>
            </a:r>
            <a:r>
              <a:rPr lang="en-US" dirty="0" smtClean="0"/>
              <a:t> </a:t>
            </a:r>
            <a:r>
              <a:rPr lang="en-US" dirty="0" err="1" smtClean="0"/>
              <a:t>sympa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Identifiez</a:t>
            </a:r>
            <a:r>
              <a:rPr lang="en-US" dirty="0" smtClean="0"/>
              <a:t> </a:t>
            </a:r>
            <a:r>
              <a:rPr lang="en-US" dirty="0" err="1" smtClean="0"/>
              <a:t>l’objet</a:t>
            </a:r>
            <a:r>
              <a:rPr lang="en-US" dirty="0" smtClean="0"/>
              <a:t> direct. </a:t>
            </a:r>
            <a:r>
              <a:rPr lang="en-US" dirty="0" err="1" smtClean="0"/>
              <a:t>Répondez</a:t>
            </a:r>
            <a:r>
              <a:rPr lang="en-US" dirty="0" smtClean="0"/>
              <a:t> à la question.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aimes</a:t>
            </a:r>
            <a:r>
              <a:rPr lang="en-US" dirty="0" smtClean="0"/>
              <a:t> </a:t>
            </a:r>
            <a:r>
              <a:rPr lang="en-US" dirty="0" err="1" smtClean="0"/>
              <a:t>écouter</a:t>
            </a:r>
            <a:r>
              <a:rPr lang="en-US" dirty="0" smtClean="0"/>
              <a:t> le jazz?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dirty="0" err="1" smtClean="0"/>
              <a:t>savez</a:t>
            </a:r>
            <a:r>
              <a:rPr lang="en-US" dirty="0" smtClean="0"/>
              <a:t> faire la cuisine?</a:t>
            </a:r>
          </a:p>
          <a:p>
            <a:r>
              <a:rPr lang="en-US" dirty="0" smtClean="0"/>
              <a:t>3. </a:t>
            </a:r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dirty="0" err="1" smtClean="0"/>
              <a:t>allez</a:t>
            </a:r>
            <a:r>
              <a:rPr lang="en-US" dirty="0" smtClean="0"/>
              <a:t> continuer le </a:t>
            </a:r>
            <a:r>
              <a:rPr lang="en-US" dirty="0" err="1" smtClean="0"/>
              <a:t>français</a:t>
            </a:r>
            <a:r>
              <a:rPr lang="en-US" dirty="0" smtClean="0"/>
              <a:t>?</a:t>
            </a:r>
          </a:p>
          <a:p>
            <a:r>
              <a:rPr lang="en-US" dirty="0" smtClean="0"/>
              <a:t>4. </a:t>
            </a:r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dirty="0" err="1" smtClean="0"/>
              <a:t>préférez</a:t>
            </a:r>
            <a:r>
              <a:rPr lang="en-US" dirty="0" smtClean="0"/>
              <a:t> </a:t>
            </a:r>
            <a:r>
              <a:rPr lang="en-US" dirty="0" err="1" smtClean="0"/>
              <a:t>abandonner</a:t>
            </a:r>
            <a:r>
              <a:rPr lang="en-US" dirty="0" smtClean="0"/>
              <a:t> les </a:t>
            </a:r>
            <a:r>
              <a:rPr lang="en-US" dirty="0" err="1" smtClean="0"/>
              <a:t>maths</a:t>
            </a:r>
            <a:r>
              <a:rPr lang="en-US" dirty="0" smtClean="0"/>
              <a:t>?</a:t>
            </a:r>
          </a:p>
          <a:p>
            <a:r>
              <a:rPr lang="en-US" dirty="0" smtClean="0"/>
              <a:t>5. </a:t>
            </a:r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dirty="0" err="1" smtClean="0"/>
              <a:t>voulez</a:t>
            </a:r>
            <a:r>
              <a:rPr lang="en-US" dirty="0" smtClean="0"/>
              <a:t> entendre la </a:t>
            </a:r>
            <a:r>
              <a:rPr lang="en-US" dirty="0" err="1" smtClean="0"/>
              <a:t>grande</a:t>
            </a:r>
            <a:r>
              <a:rPr lang="en-US" dirty="0" smtClean="0"/>
              <a:t> nouvelle?</a:t>
            </a:r>
          </a:p>
          <a:p>
            <a:r>
              <a:rPr lang="en-US" dirty="0" smtClean="0"/>
              <a:t>6. </a:t>
            </a:r>
            <a:r>
              <a:rPr lang="en-US" dirty="0" err="1" smtClean="0"/>
              <a:t>Est-ce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je </a:t>
            </a:r>
            <a:r>
              <a:rPr lang="en-US" dirty="0" err="1" smtClean="0"/>
              <a:t>peux</a:t>
            </a:r>
            <a:r>
              <a:rPr lang="en-US" dirty="0" smtClean="0"/>
              <a:t> </a:t>
            </a:r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dirty="0" err="1" smtClean="0"/>
              <a:t>parler</a:t>
            </a:r>
            <a:r>
              <a:rPr lang="en-US" dirty="0" smtClean="0"/>
              <a:t>? (</a:t>
            </a:r>
            <a:r>
              <a:rPr lang="en-US" dirty="0" err="1" smtClean="0"/>
              <a:t>Tu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1. </a:t>
            </a:r>
            <a:r>
              <a:rPr lang="en-US" dirty="0" err="1" smtClean="0"/>
              <a:t>Oui</a:t>
            </a:r>
            <a:r>
              <a:rPr lang="en-US" dirty="0" smtClean="0"/>
              <a:t>, </a:t>
            </a:r>
            <a:r>
              <a:rPr lang="en-US" dirty="0" err="1" smtClean="0"/>
              <a:t>j’aime</a:t>
            </a:r>
            <a:r>
              <a:rPr lang="en-US" dirty="0" smtClean="0"/>
              <a:t> </a:t>
            </a:r>
            <a:r>
              <a:rPr lang="en-US" dirty="0" err="1" smtClean="0"/>
              <a:t>l’écouter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2. </a:t>
            </a:r>
            <a:r>
              <a:rPr lang="en-US" dirty="0" err="1" smtClean="0"/>
              <a:t>Oui</a:t>
            </a:r>
            <a:r>
              <a:rPr lang="en-US" dirty="0" smtClean="0"/>
              <a:t>, je sais la faire.</a:t>
            </a:r>
          </a:p>
          <a:p>
            <a:endParaRPr lang="en-US" dirty="0" smtClean="0"/>
          </a:p>
          <a:p>
            <a:r>
              <a:rPr lang="en-US" dirty="0" smtClean="0"/>
              <a:t>3. </a:t>
            </a:r>
            <a:r>
              <a:rPr lang="en-US" dirty="0" err="1" smtClean="0"/>
              <a:t>Oui</a:t>
            </a:r>
            <a:r>
              <a:rPr lang="en-US" dirty="0" smtClean="0"/>
              <a:t>, je </a:t>
            </a:r>
            <a:r>
              <a:rPr lang="en-US" dirty="0" err="1" smtClean="0"/>
              <a:t>vais</a:t>
            </a:r>
            <a:r>
              <a:rPr lang="en-US" dirty="0" smtClean="0"/>
              <a:t> le continuer.</a:t>
            </a:r>
          </a:p>
          <a:p>
            <a:endParaRPr lang="en-US" dirty="0" smtClean="0"/>
          </a:p>
          <a:p>
            <a:r>
              <a:rPr lang="en-US" dirty="0" smtClean="0"/>
              <a:t>4. </a:t>
            </a:r>
            <a:r>
              <a:rPr lang="en-US" dirty="0" err="1" smtClean="0"/>
              <a:t>Oui</a:t>
            </a:r>
            <a:r>
              <a:rPr lang="en-US" dirty="0" smtClean="0"/>
              <a:t>, je </a:t>
            </a:r>
            <a:r>
              <a:rPr lang="en-US" dirty="0" err="1" smtClean="0"/>
              <a:t>préfère</a:t>
            </a:r>
            <a:r>
              <a:rPr lang="en-US" dirty="0" smtClean="0"/>
              <a:t> les </a:t>
            </a:r>
            <a:r>
              <a:rPr lang="en-US" dirty="0" err="1" smtClean="0"/>
              <a:t>abandonner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5.Oui, je </a:t>
            </a:r>
            <a:r>
              <a:rPr lang="en-US" dirty="0" err="1" smtClean="0"/>
              <a:t>veux</a:t>
            </a:r>
            <a:r>
              <a:rPr lang="en-US" dirty="0" smtClean="0"/>
              <a:t> </a:t>
            </a:r>
            <a:r>
              <a:rPr lang="en-US" dirty="0" err="1" smtClean="0"/>
              <a:t>l’entendre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6. </a:t>
            </a:r>
            <a:r>
              <a:rPr lang="en-US" dirty="0" err="1" smtClean="0"/>
              <a:t>Oui</a:t>
            </a:r>
            <a:r>
              <a:rPr lang="en-US" dirty="0" smtClean="0"/>
              <a:t>,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peux</a:t>
            </a:r>
            <a:r>
              <a:rPr lang="en-US" dirty="0" smtClean="0"/>
              <a:t> nous </a:t>
            </a:r>
            <a:r>
              <a:rPr lang="en-US" dirty="0" err="1" smtClean="0"/>
              <a:t>parler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106</TotalTime>
  <Words>682</Words>
  <Application>Microsoft Macintosh PowerPoint</Application>
  <PresentationFormat>On-screen Show (4:3)</PresentationFormat>
  <Paragraphs>100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Advantage</vt:lpstr>
      <vt:lpstr>Les pronoms objets</vt:lpstr>
      <vt:lpstr>Pour commencer (Warm-up)</vt:lpstr>
      <vt:lpstr>Notes: Les pronoms me, te, nous vous  Telling who does what for whom</vt:lpstr>
      <vt:lpstr>Les pronoms objets </vt:lpstr>
      <vt:lpstr>Notes: Les pronoms directs le, la, les Referring to people and things already mentioned  </vt:lpstr>
      <vt:lpstr>Le, la, les as direct objects</vt:lpstr>
      <vt:lpstr>Le, la, ou les? </vt:lpstr>
      <vt:lpstr>Identifiez l’objet direct. Répondez à la question.</vt:lpstr>
      <vt:lpstr>Identifiez l’objet direct. Répondez à la question.</vt:lpstr>
    </vt:vector>
  </TitlesOfParts>
  <Company>Suffolk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5 décembre</dc:title>
  <dc:creator>8471</dc:creator>
  <cp:lastModifiedBy>Dana Nichol</cp:lastModifiedBy>
  <cp:revision>5</cp:revision>
  <dcterms:created xsi:type="dcterms:W3CDTF">2014-07-14T18:32:07Z</dcterms:created>
  <dcterms:modified xsi:type="dcterms:W3CDTF">2014-07-14T19:44:59Z</dcterms:modified>
</cp:coreProperties>
</file>