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56" r:id="rId4"/>
    <p:sldId id="257" r:id="rId5"/>
    <p:sldId id="258" r:id="rId6"/>
    <p:sldId id="261" r:id="rId7"/>
    <p:sldId id="259" r:id="rId8"/>
    <p:sldId id="27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7B1"/>
    <a:srgbClr val="3333CC"/>
    <a:srgbClr val="FF5050"/>
    <a:srgbClr val="99FF33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2F8E2-2ED4-40DE-8BF2-043EF0B6968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78D7-1055-4B4F-8889-D12F3147D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9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78D7-1055-4B4F-8889-D12F3147D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0D2B-D0E5-4402-9C8A-537119814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CD3CB-C831-4DE5-85BD-1DEA5E8F1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FB9F-2B9C-434D-B757-5F08186D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3EB14-E033-4A85-9EA0-FA323F965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A32A-4597-4161-A5BB-0721922C8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F72B-0257-4678-BD12-A19FB946E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0FB4-0962-4EEF-AA03-379D727A9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363B-2D59-4691-A1A2-2C1F12599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6CA3-54E1-4FF8-A530-9AF0D2960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D0B0-ECB0-4C8F-B54C-3D9BC9F9F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6846-00D5-42B3-9ED4-356E7B21B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EC896-B2D9-45CA-8C51-930B899B43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990600" y="1371600"/>
            <a:ext cx="7239000" cy="40386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¿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Dónde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están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 Sr. Fradl y</a:t>
            </a:r>
          </a:p>
          <a:p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Sra. Muñoz?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38200" y="1752600"/>
            <a:ext cx="7772400" cy="3657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Objectivo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juego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Encontrar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donde</a:t>
            </a:r>
            <a:endParaRPr lang="en-US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stán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profesores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conjugando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vebos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correctamente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AutoShape 4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2473" name="Group 4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74" name="AutoShape 4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#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75" name="AutoShape 4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Imperfecto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78" name="AutoShape 4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Pretérito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1" name="AutoShape 4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84" y="0"/>
              <a:ext cx="17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Pretérito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4" name="AutoShape 4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5" name="AutoShape 43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iban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88" name="AutoShape 4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se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fueron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1" name="AutoShape 4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pudieron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4" name="AutoShape 4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5" name="AutoShape 44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estaba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498" name="AutoShape 4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estuve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1" name="AutoShape 4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seguí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4" name="AutoShape 4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5" name="AutoShape 4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sabía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08" name="AutoShape 4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supo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1" name="AutoShape 46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quiso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4" name="AutoShape 46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5" name="AutoShape 46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habíamos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19" name="AutoShape 4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hubimos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1" name="AutoShape 47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oímos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4" name="AutoShape 47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5" name="AutoShape 47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hacíais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28" name="AutoShape 48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hicisteis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1" name="AutoShape 48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visteis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4" name="AutoShape 48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5" name="AutoShape 48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ponía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38" name="AutoShape 49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puso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1" name="AutoShape 4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rió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4" name="AutoShape 4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5" name="AutoShape 49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decían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48" name="AutoShape 50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dijeron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1" name="AutoShape 5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olieron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4" name="AutoShape 5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5" name="AutoShape 50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eran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58" name="AutoShape 5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fueron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1" name="AutoShape 5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4" name="AutoShape 5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5" name="AutoShape 5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tenías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68" name="AutoShape 5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4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tuviste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570" name="AutoShape 5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2571" name="AutoShape 5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2572" name="AutoShape 5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Irse-Uds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Irse-Uds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Poder-Uds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0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Estar-Yo</a:t>
            </a:r>
            <a:endParaRPr lang="en-US" sz="3600" dirty="0"/>
          </a:p>
        </p:txBody>
      </p:sp>
      <p:sp>
        <p:nvSpPr>
          <p:cNvPr id="209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255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Estar-Yo</a:t>
            </a:r>
            <a:endParaRPr lang="en-US" sz="3600" dirty="0"/>
          </a:p>
        </p:txBody>
      </p:sp>
      <p:sp>
        <p:nvSpPr>
          <p:cNvPr id="2094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Seguir-Yo</a:t>
            </a:r>
            <a:endParaRPr lang="en-US" sz="3600" dirty="0"/>
          </a:p>
        </p:txBody>
      </p:sp>
      <p:sp>
        <p:nvSpPr>
          <p:cNvPr id="209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Saber-</a:t>
            </a:r>
            <a:r>
              <a:rPr lang="en-US" sz="3600" dirty="0" err="1" smtClean="0"/>
              <a:t>Él</a:t>
            </a:r>
            <a:endParaRPr lang="en-US" sz="3600" dirty="0"/>
          </a:p>
        </p:txBody>
      </p:sp>
      <p:sp>
        <p:nvSpPr>
          <p:cNvPr id="210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/>
              <a:t>Saber-</a:t>
            </a:r>
            <a:r>
              <a:rPr lang="en-US" sz="3600" dirty="0" err="1"/>
              <a:t>Él</a:t>
            </a:r>
            <a:endParaRPr lang="en-US" sz="3600" dirty="0"/>
          </a:p>
        </p:txBody>
      </p:sp>
      <p:sp>
        <p:nvSpPr>
          <p:cNvPr id="210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Querer-Él</a:t>
            </a:r>
            <a:endParaRPr lang="en-US" sz="3600" dirty="0"/>
          </a:p>
        </p:txBody>
      </p:sp>
      <p:sp>
        <p:nvSpPr>
          <p:cNvPr id="2108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Haber-</a:t>
            </a:r>
            <a:r>
              <a:rPr lang="en-US" sz="3200" dirty="0" err="1" smtClean="0"/>
              <a:t>Tú</a:t>
            </a:r>
            <a:r>
              <a:rPr lang="en-US" sz="3200" dirty="0" smtClean="0"/>
              <a:t> y </a:t>
            </a:r>
            <a:r>
              <a:rPr lang="en-US" sz="3200" dirty="0" err="1" smtClean="0"/>
              <a:t>yo</a:t>
            </a:r>
            <a:endParaRPr lang="en-US" sz="3200" dirty="0"/>
          </a:p>
        </p:txBody>
      </p:sp>
      <p:sp>
        <p:nvSpPr>
          <p:cNvPr id="21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Oír-Tú</a:t>
            </a:r>
            <a:r>
              <a:rPr lang="en-US" sz="3600" dirty="0" smtClean="0"/>
              <a:t> y </a:t>
            </a:r>
            <a:r>
              <a:rPr lang="en-US" sz="3600" dirty="0" err="1" smtClean="0"/>
              <a:t>yo</a:t>
            </a:r>
            <a:endParaRPr lang="en-US" sz="3600" dirty="0"/>
          </a:p>
        </p:txBody>
      </p:sp>
      <p:sp>
        <p:nvSpPr>
          <p:cNvPr id="2118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Hacer-Él</a:t>
            </a:r>
            <a:r>
              <a:rPr lang="en-US" sz="3600" dirty="0"/>
              <a:t> </a:t>
            </a:r>
            <a:r>
              <a:rPr lang="en-US" sz="3600" dirty="0" smtClean="0"/>
              <a:t>y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2120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60112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Hacer-Él</a:t>
            </a:r>
            <a:r>
              <a:rPr lang="en-US" sz="3600" dirty="0"/>
              <a:t> </a:t>
            </a:r>
            <a:r>
              <a:rPr lang="en-US" sz="3600" dirty="0" smtClean="0"/>
              <a:t>y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2124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Ver-Él</a:t>
            </a:r>
            <a:r>
              <a:rPr lang="en-US" sz="3600" dirty="0" smtClean="0"/>
              <a:t> y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2128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0687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Poner</a:t>
            </a:r>
            <a:r>
              <a:rPr lang="en-US" sz="3600" dirty="0" smtClean="0"/>
              <a:t>-Ella</a:t>
            </a:r>
            <a:endParaRPr lang="en-US" sz="3600" dirty="0"/>
          </a:p>
        </p:txBody>
      </p:sp>
      <p:sp>
        <p:nvSpPr>
          <p:cNvPr id="2130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038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Poner</a:t>
            </a:r>
            <a:r>
              <a:rPr lang="en-US" sz="3600" dirty="0" smtClean="0"/>
              <a:t>-Ella</a:t>
            </a:r>
            <a:endParaRPr lang="en-US" sz="3600" dirty="0"/>
          </a:p>
        </p:txBody>
      </p:sp>
      <p:sp>
        <p:nvSpPr>
          <p:cNvPr id="2134" name="AutoShape 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038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Reírse</a:t>
            </a:r>
            <a:r>
              <a:rPr lang="en-US" sz="3600" dirty="0" smtClean="0"/>
              <a:t>-Ella</a:t>
            </a:r>
            <a:endParaRPr lang="en-US" sz="3600" dirty="0"/>
          </a:p>
        </p:txBody>
      </p:sp>
      <p:sp>
        <p:nvSpPr>
          <p:cNvPr id="2138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724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Decir-Ellos</a:t>
            </a:r>
            <a:endParaRPr lang="en-US" sz="3600" dirty="0"/>
          </a:p>
        </p:txBody>
      </p:sp>
      <p:sp>
        <p:nvSpPr>
          <p:cNvPr id="2140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724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Decir-Ellos</a:t>
            </a:r>
            <a:endParaRPr lang="en-US" sz="3600" dirty="0"/>
          </a:p>
        </p:txBody>
      </p:sp>
      <p:sp>
        <p:nvSpPr>
          <p:cNvPr id="2144" name="AutoShape 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724400"/>
            <a:ext cx="2740025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Oler-Ellos</a:t>
            </a:r>
            <a:endParaRPr lang="en-US" sz="3600" dirty="0"/>
          </a:p>
        </p:txBody>
      </p:sp>
      <p:sp>
        <p:nvSpPr>
          <p:cNvPr id="2148" name="AutoShape 1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102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Ser-Ellas</a:t>
            </a:r>
            <a:endParaRPr lang="en-US" sz="3600" dirty="0"/>
          </a:p>
        </p:txBody>
      </p:sp>
      <p:sp>
        <p:nvSpPr>
          <p:cNvPr id="2154" name="AutoShape 10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97625" y="54102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Dar-</a:t>
            </a:r>
            <a:r>
              <a:rPr lang="en-US" sz="3600" dirty="0" err="1" smtClean="0"/>
              <a:t>Ellas</a:t>
            </a:r>
            <a:endParaRPr lang="en-US" sz="3600" dirty="0"/>
          </a:p>
        </p:txBody>
      </p:sp>
      <p:sp>
        <p:nvSpPr>
          <p:cNvPr id="2158" name="AutoShape 1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Tener-Tú</a:t>
            </a:r>
            <a:endParaRPr lang="en-US" sz="3600" dirty="0"/>
          </a:p>
        </p:txBody>
      </p:sp>
      <p:sp>
        <p:nvSpPr>
          <p:cNvPr id="2160" name="AutoShape 1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Tener-Tú</a:t>
            </a:r>
            <a:endParaRPr lang="en-US" sz="3600" dirty="0"/>
          </a:p>
        </p:txBody>
      </p:sp>
      <p:sp>
        <p:nvSpPr>
          <p:cNvPr id="2139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6971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Haber-</a:t>
            </a:r>
            <a:r>
              <a:rPr lang="en-US" sz="3200" dirty="0" err="1" smtClean="0"/>
              <a:t>Tú</a:t>
            </a:r>
            <a:r>
              <a:rPr lang="en-US" sz="3200" dirty="0" smtClean="0"/>
              <a:t> y </a:t>
            </a:r>
            <a:r>
              <a:rPr lang="en-US" sz="3200" dirty="0" err="1" smtClean="0"/>
              <a:t>yo</a:t>
            </a:r>
            <a:endParaRPr lang="en-US" sz="3200" dirty="0"/>
          </a:p>
        </p:txBody>
      </p:sp>
      <p:sp>
        <p:nvSpPr>
          <p:cNvPr id="2165" name="AutoShape 1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  <p:sp>
        <p:nvSpPr>
          <p:cNvPr id="2150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10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Ser-Ellas</a:t>
            </a:r>
            <a:endParaRPr lang="en-US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5"/>
                  </p:tgtEl>
                </p:cond>
              </p:nextCondLst>
            </p:seq>
          </p:childTnLst>
        </p:cTn>
      </p:par>
    </p:tnLst>
    <p:bldLst>
      <p:bldP spid="2078" grpId="0" animBg="1"/>
      <p:bldP spid="2078" grpId="1" animBg="1"/>
      <p:bldP spid="2080" grpId="0" animBg="1"/>
      <p:bldP spid="2080" grpId="1" animBg="1"/>
      <p:bldP spid="2084" grpId="0" animBg="1"/>
      <p:bldP spid="2084" grpId="1" animBg="1"/>
      <p:bldP spid="2088" grpId="0" animBg="1"/>
      <p:bldP spid="2088" grpId="1" animBg="1"/>
      <p:bldP spid="2090" grpId="0" animBg="1"/>
      <p:bldP spid="2090" grpId="1" animBg="1"/>
      <p:bldP spid="2094" grpId="0" animBg="1"/>
      <p:bldP spid="2094" grpId="1" animBg="1"/>
      <p:bldP spid="2098" grpId="0" animBg="1"/>
      <p:bldP spid="2098" grpId="1" animBg="1"/>
      <p:bldP spid="2100" grpId="0" animBg="1"/>
      <p:bldP spid="2100" grpId="1" animBg="1"/>
      <p:bldP spid="2104" grpId="0" animBg="1"/>
      <p:bldP spid="2104" grpId="1" animBg="1"/>
      <p:bldP spid="2108" grpId="0" animBg="1"/>
      <p:bldP spid="2108" grpId="1" animBg="1"/>
      <p:bldP spid="2114" grpId="0" animBg="1"/>
      <p:bldP spid="2114" grpId="1" animBg="1"/>
      <p:bldP spid="2118" grpId="0" animBg="1"/>
      <p:bldP spid="2118" grpId="1" animBg="1"/>
      <p:bldP spid="2120" grpId="0" animBg="1"/>
      <p:bldP spid="2120" grpId="1" animBg="1"/>
      <p:bldP spid="2124" grpId="0" animBg="1"/>
      <p:bldP spid="2124" grpId="1" animBg="1"/>
      <p:bldP spid="2128" grpId="0" animBg="1"/>
      <p:bldP spid="2128" grpId="1" animBg="1"/>
      <p:bldP spid="2130" grpId="0" animBg="1"/>
      <p:bldP spid="2130" grpId="1" animBg="1"/>
      <p:bldP spid="2134" grpId="0" animBg="1"/>
      <p:bldP spid="2134" grpId="1" animBg="1"/>
      <p:bldP spid="2138" grpId="0" animBg="1"/>
      <p:bldP spid="2138" grpId="1" animBg="1"/>
      <p:bldP spid="2140" grpId="0" animBg="1"/>
      <p:bldP spid="2140" grpId="1" animBg="1"/>
      <p:bldP spid="2144" grpId="0" animBg="1"/>
      <p:bldP spid="2144" grpId="1" animBg="1"/>
      <p:bldP spid="2148" grpId="0" animBg="1"/>
      <p:bldP spid="2148" grpId="1" animBg="1"/>
      <p:bldP spid="2154" grpId="0" animBg="1"/>
      <p:bldP spid="2154" grpId="1" animBg="1"/>
      <p:bldP spid="2158" grpId="0" animBg="1"/>
      <p:bldP spid="2158" grpId="1" animBg="1"/>
      <p:bldP spid="2160" grpId="0" animBg="1"/>
      <p:bldP spid="2160" grpId="1" animBg="1"/>
      <p:bldP spid="2139" grpId="0" animBg="1"/>
      <p:bldP spid="2139" grpId="1" animBg="1"/>
      <p:bldP spid="2165" grpId="0" animBg="1"/>
      <p:bldP spid="2165" grpId="1" animBg="1"/>
      <p:bldP spid="2150" grpId="0" animBg="1"/>
      <p:bldP spid="21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4404" name="Group 30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405" name="AutoShape 3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Pret.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06" name="AutoShape 3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Yo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09" name="AutoShape 3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Tú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2" name="AutoShape 3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Uds</a:t>
              </a:r>
              <a:r>
                <a:rPr lang="en-US" sz="3600" dirty="0" smtClean="0">
                  <a:solidFill>
                    <a:srgbClr val="FFFF00"/>
                  </a:solidFill>
                </a:rPr>
                <a:t>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5" name="AutoShape 3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6" name="AutoShape 3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ataqué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19" name="AutoShape 3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decidiste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2" name="AutoShape 3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durmieron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5" name="AutoShape 3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6" name="AutoShape 3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callé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29" name="AutoShape 3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sonreíste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2" name="AutoShape 3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jugaron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5" name="AutoShape 3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6" name="AutoShape 3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conocí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39" name="AutoShape 3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lavaste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2" name="AutoShape 3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pidieron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5" name="AutoShape 3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6" name="AutoShape 3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destruí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49" name="AutoShape 3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leíste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2" name="AutoShape 3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trajeron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5" name="AutoShape 3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6" name="AutoShape 3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comencé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59" name="AutoShape 36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2" name="AutoShape 36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condujeron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5" name="AutoShape 3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6" name="AutoShape 3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propuse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69" name="AutoShape 37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caíste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2" name="AutoShape 37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construyeron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5" name="AutoShape 3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7" name="AutoShape 38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cupe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79" name="AutoShape 38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lanzaste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2" name="AutoShape 38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anduvieron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5" name="AutoShape 3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6" name="AutoShape 39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pagué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89" name="AutoShape 39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previniste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2" name="AutoShape 39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tradujeron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5" name="AutoShape 3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6" name="AutoShape 40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envié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499" name="AutoShape 4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enviaste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501" name="AutoShape 40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4502" name="AutoShape 4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4503" name="AutoShape 40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4211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Atacar</a:t>
            </a:r>
            <a:endParaRPr lang="en-US" sz="3600" dirty="0"/>
          </a:p>
        </p:txBody>
      </p:sp>
      <p:sp>
        <p:nvSpPr>
          <p:cNvPr id="4214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Decidir</a:t>
            </a:r>
            <a:endParaRPr lang="en-US" sz="3600" dirty="0"/>
          </a:p>
        </p:txBody>
      </p:sp>
      <p:sp>
        <p:nvSpPr>
          <p:cNvPr id="4217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Dormirse</a:t>
            </a:r>
            <a:endParaRPr lang="en-US" sz="3600" dirty="0"/>
          </a:p>
        </p:txBody>
      </p:sp>
      <p:sp>
        <p:nvSpPr>
          <p:cNvPr id="4221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Callarse</a:t>
            </a:r>
            <a:endParaRPr lang="en-US" sz="3600" dirty="0"/>
          </a:p>
        </p:txBody>
      </p:sp>
      <p:sp>
        <p:nvSpPr>
          <p:cNvPr id="4224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Sonreírse</a:t>
            </a:r>
            <a:endParaRPr lang="en-US" sz="3600" dirty="0"/>
          </a:p>
        </p:txBody>
      </p:sp>
      <p:sp>
        <p:nvSpPr>
          <p:cNvPr id="4227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Jugar</a:t>
            </a:r>
            <a:endParaRPr lang="en-US" sz="3600" dirty="0"/>
          </a:p>
        </p:txBody>
      </p:sp>
      <p:sp>
        <p:nvSpPr>
          <p:cNvPr id="4231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Conocer</a:t>
            </a:r>
            <a:endParaRPr lang="en-US" sz="3600" dirty="0"/>
          </a:p>
        </p:txBody>
      </p:sp>
      <p:sp>
        <p:nvSpPr>
          <p:cNvPr id="4234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L</a:t>
            </a:r>
            <a:r>
              <a:rPr lang="en-US" sz="3600" dirty="0" err="1" smtClean="0"/>
              <a:t>avarse</a:t>
            </a:r>
            <a:endParaRPr lang="en-US" sz="3600" dirty="0"/>
          </a:p>
        </p:txBody>
      </p:sp>
      <p:sp>
        <p:nvSpPr>
          <p:cNvPr id="4237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Pedir</a:t>
            </a:r>
            <a:endParaRPr lang="en-US" sz="3600" dirty="0"/>
          </a:p>
        </p:txBody>
      </p:sp>
      <p:sp>
        <p:nvSpPr>
          <p:cNvPr id="4241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Destruir</a:t>
            </a:r>
            <a:endParaRPr lang="en-US" sz="3600" dirty="0"/>
          </a:p>
        </p:txBody>
      </p:sp>
      <p:sp>
        <p:nvSpPr>
          <p:cNvPr id="4244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Leer</a:t>
            </a:r>
            <a:endParaRPr lang="en-US" sz="3600" dirty="0"/>
          </a:p>
        </p:txBody>
      </p:sp>
      <p:sp>
        <p:nvSpPr>
          <p:cNvPr id="4247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Traer</a:t>
            </a:r>
            <a:endParaRPr lang="en-US" sz="3600" dirty="0"/>
          </a:p>
        </p:txBody>
      </p:sp>
      <p:sp>
        <p:nvSpPr>
          <p:cNvPr id="4251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Comenzar</a:t>
            </a:r>
            <a:endParaRPr lang="en-US" sz="3600" dirty="0"/>
          </a:p>
        </p:txBody>
      </p:sp>
      <p:sp>
        <p:nvSpPr>
          <p:cNvPr id="4254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Ver</a:t>
            </a:r>
            <a:endParaRPr lang="en-US" sz="3600" dirty="0"/>
          </a:p>
        </p:txBody>
      </p:sp>
      <p:sp>
        <p:nvSpPr>
          <p:cNvPr id="4257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Conducir</a:t>
            </a:r>
            <a:endParaRPr lang="en-US" sz="3600" dirty="0"/>
          </a:p>
        </p:txBody>
      </p:sp>
      <p:sp>
        <p:nvSpPr>
          <p:cNvPr id="4261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Proponer</a:t>
            </a:r>
            <a:endParaRPr lang="en-US" sz="3600" dirty="0"/>
          </a:p>
        </p:txBody>
      </p:sp>
      <p:sp>
        <p:nvSpPr>
          <p:cNvPr id="4264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Caerse</a:t>
            </a:r>
            <a:endParaRPr lang="en-US" sz="3600" dirty="0"/>
          </a:p>
        </p:txBody>
      </p:sp>
      <p:sp>
        <p:nvSpPr>
          <p:cNvPr id="4267" name="AutoShape 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Construir</a:t>
            </a:r>
            <a:endParaRPr lang="en-US" sz="3600" dirty="0"/>
          </a:p>
        </p:txBody>
      </p:sp>
      <p:sp>
        <p:nvSpPr>
          <p:cNvPr id="4273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Lanzar</a:t>
            </a:r>
            <a:endParaRPr lang="en-US" sz="3600" dirty="0"/>
          </a:p>
        </p:txBody>
      </p:sp>
      <p:sp>
        <p:nvSpPr>
          <p:cNvPr id="4276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Andar</a:t>
            </a:r>
            <a:endParaRPr lang="en-US" sz="3600" dirty="0"/>
          </a:p>
        </p:txBody>
      </p:sp>
      <p:sp>
        <p:nvSpPr>
          <p:cNvPr id="4280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Pagar</a:t>
            </a:r>
            <a:endParaRPr lang="en-US" sz="3600" dirty="0"/>
          </a:p>
        </p:txBody>
      </p:sp>
      <p:sp>
        <p:nvSpPr>
          <p:cNvPr id="4282" name="AutoShape 1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Prevenir</a:t>
            </a:r>
            <a:endParaRPr lang="en-US" sz="3600" dirty="0"/>
          </a:p>
        </p:txBody>
      </p:sp>
      <p:sp>
        <p:nvSpPr>
          <p:cNvPr id="4285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Traducir</a:t>
            </a:r>
            <a:endParaRPr lang="en-US" sz="3600" dirty="0"/>
          </a:p>
        </p:txBody>
      </p:sp>
      <p:sp>
        <p:nvSpPr>
          <p:cNvPr id="4289" name="AutoShape 1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Enviar</a:t>
            </a:r>
            <a:endParaRPr lang="en-US" sz="3600" dirty="0"/>
          </a:p>
        </p:txBody>
      </p:sp>
      <p:sp>
        <p:nvSpPr>
          <p:cNvPr id="4291" name="AutoShape 1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Enviar</a:t>
            </a:r>
            <a:endParaRPr lang="en-US" sz="3600" dirty="0"/>
          </a:p>
        </p:txBody>
      </p:sp>
      <p:sp>
        <p:nvSpPr>
          <p:cNvPr id="4296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2743200" cy="6858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Caber</a:t>
            </a:r>
            <a:endParaRPr lang="en-US" sz="3600" dirty="0"/>
          </a:p>
        </p:txBody>
      </p:sp>
      <p:sp>
        <p:nvSpPr>
          <p:cNvPr id="4300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"/>
                  </p:tgtEl>
                </p:cond>
              </p:nextCondLst>
            </p:seq>
          </p:childTnLst>
        </p:cTn>
      </p:par>
    </p:tnLst>
    <p:bldLst>
      <p:bldP spid="4211" grpId="0" animBg="1"/>
      <p:bldP spid="4211" grpId="1" animBg="1"/>
      <p:bldP spid="4214" grpId="0" animBg="1"/>
      <p:bldP spid="4214" grpId="1" animBg="1"/>
      <p:bldP spid="4217" grpId="0" animBg="1"/>
      <p:bldP spid="4217" grpId="1" animBg="1"/>
      <p:bldP spid="4221" grpId="0" animBg="1"/>
      <p:bldP spid="4221" grpId="1" animBg="1"/>
      <p:bldP spid="4224" grpId="0" animBg="1"/>
      <p:bldP spid="4224" grpId="1" animBg="1"/>
      <p:bldP spid="4227" grpId="0" animBg="1"/>
      <p:bldP spid="4227" grpId="1" animBg="1"/>
      <p:bldP spid="4231" grpId="0" animBg="1"/>
      <p:bldP spid="4231" grpId="1" animBg="1"/>
      <p:bldP spid="4234" grpId="0" animBg="1"/>
      <p:bldP spid="4234" grpId="1" animBg="1"/>
      <p:bldP spid="4237" grpId="0" animBg="1"/>
      <p:bldP spid="4237" grpId="1" animBg="1"/>
      <p:bldP spid="4241" grpId="0" animBg="1"/>
      <p:bldP spid="4241" grpId="1" animBg="1"/>
      <p:bldP spid="4244" grpId="0" animBg="1"/>
      <p:bldP spid="4244" grpId="1" animBg="1"/>
      <p:bldP spid="4247" grpId="0" animBg="1"/>
      <p:bldP spid="4247" grpId="1" animBg="1"/>
      <p:bldP spid="4251" grpId="0" animBg="1"/>
      <p:bldP spid="4251" grpId="1" animBg="1"/>
      <p:bldP spid="4254" grpId="0" animBg="1"/>
      <p:bldP spid="4254" grpId="1" animBg="1"/>
      <p:bldP spid="4257" grpId="0" animBg="1"/>
      <p:bldP spid="4257" grpId="1" animBg="1"/>
      <p:bldP spid="4261" grpId="0" animBg="1"/>
      <p:bldP spid="4261" grpId="1" animBg="1"/>
      <p:bldP spid="4264" grpId="0" animBg="1"/>
      <p:bldP spid="4264" grpId="1" animBg="1"/>
      <p:bldP spid="4267" grpId="0" animBg="1"/>
      <p:bldP spid="4267" grpId="1" animBg="1"/>
      <p:bldP spid="4273" grpId="0" animBg="1"/>
      <p:bldP spid="4273" grpId="1" animBg="1"/>
      <p:bldP spid="4276" grpId="0" animBg="1"/>
      <p:bldP spid="4276" grpId="1" animBg="1"/>
      <p:bldP spid="4280" grpId="0" animBg="1"/>
      <p:bldP spid="4280" grpId="1" animBg="1"/>
      <p:bldP spid="4282" grpId="0" animBg="1"/>
      <p:bldP spid="4282" grpId="1" animBg="1"/>
      <p:bldP spid="4285" grpId="0" animBg="1"/>
      <p:bldP spid="4285" grpId="1" animBg="1"/>
      <p:bldP spid="4289" grpId="0" animBg="1"/>
      <p:bldP spid="4289" grpId="1" animBg="1"/>
      <p:bldP spid="4291" grpId="0" animBg="1"/>
      <p:bldP spid="4291" grpId="1" animBg="1"/>
      <p:bldP spid="4296" grpId="0" animBg="1"/>
      <p:bldP spid="4296" grpId="1" animBg="1"/>
      <p:bldP spid="4300" grpId="0" animBg="1"/>
      <p:bldP spid="430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5327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8" name="AutoShape 2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Imp.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29" name="AutoShape 2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Yo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32" name="AutoShape 2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Nosotros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35" name="AutoShape 2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Uds</a:t>
              </a:r>
              <a:r>
                <a:rPr lang="en-US" sz="3600" dirty="0">
                  <a:solidFill>
                    <a:srgbClr val="FFFF00"/>
                  </a:solidFill>
                </a:rPr>
                <a:t>.</a:t>
              </a:r>
            </a:p>
          </p:txBody>
        </p:sp>
        <p:sp>
          <p:nvSpPr>
            <p:cNvPr id="5338" name="AutoShape 2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39" name="AutoShape 2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sentaba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2" name="AutoShape 2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veíamos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5" name="AutoShape 2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trajeron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8" name="AutoShape 2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49" name="AutoShape 2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marcaba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52" name="AutoShape 2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400" dirty="0" err="1" smtClean="0">
                  <a:solidFill>
                    <a:srgbClr val="FFFF00"/>
                  </a:solidFill>
                </a:rPr>
                <a:t>preveníamos</a:t>
              </a:r>
              <a:endParaRPr lang="en-US" sz="3400" dirty="0">
                <a:solidFill>
                  <a:srgbClr val="FFFF00"/>
                </a:solidFill>
              </a:endParaRPr>
            </a:p>
          </p:txBody>
        </p:sp>
        <p:sp>
          <p:nvSpPr>
            <p:cNvPr id="5355" name="AutoShape 2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 err="1" smtClean="0">
                  <a:solidFill>
                    <a:srgbClr val="FFFF00"/>
                  </a:solidFill>
                </a:rPr>
                <a:t>nos</a:t>
              </a:r>
              <a:r>
                <a:rPr lang="en-US" sz="3200" dirty="0" smtClean="0">
                  <a:solidFill>
                    <a:srgbClr val="FFFF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acercaron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358" name="AutoShape 2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59" name="AutoShape 2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acentuaba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2" name="AutoShape 2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cerrábamos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5" name="AutoShape 2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extinguieron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8" name="AutoShape 2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69" name="AutoShape 2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besaba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72" name="AutoShape 2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</a:rPr>
                <a:t>n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quedábamos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375" name="AutoShape 2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dirty="0" err="1">
                  <a:solidFill>
                    <a:srgbClr val="FFFF00"/>
                  </a:solidFill>
                </a:rPr>
                <a:t>n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2900" dirty="0" smtClean="0">
                  <a:solidFill>
                    <a:srgbClr val="FFFF00"/>
                  </a:solidFill>
                </a:rPr>
                <a:t> 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despidieron</a:t>
              </a:r>
              <a:endParaRPr lang="en-US" sz="2900" dirty="0">
                <a:solidFill>
                  <a:srgbClr val="FFFF00"/>
                </a:solidFill>
              </a:endParaRPr>
            </a:p>
          </p:txBody>
        </p:sp>
        <p:sp>
          <p:nvSpPr>
            <p:cNvPr id="5378" name="AutoShape 2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79" name="AutoShape 2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82" name="AutoShape 2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decíamos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85" name="AutoShape 2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</a:rPr>
                <a:t>n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comunicaron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388" name="AutoShape 2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89" name="AutoShape 2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c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onvencía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2" name="AutoShape 2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tocábamos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5" name="AutoShape 2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supusieron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8" name="AutoShape 2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399" name="AutoShape 2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ofrecía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2" name="AutoShape 2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opinábamos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5" name="AutoShape 2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s</a:t>
              </a:r>
              <a:r>
                <a:rPr lang="en-US" sz="3600" dirty="0" smtClean="0">
                  <a:solidFill>
                    <a:srgbClr val="FFFF00"/>
                  </a:solidFill>
                </a:rPr>
                <a:t>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acostaron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8" name="AutoShape 2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09" name="AutoShape 2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olía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12" name="AutoShape 2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 err="1">
                  <a:solidFill>
                    <a:srgbClr val="FFFF00"/>
                  </a:solidFill>
                </a:rPr>
                <a:t>n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os</a:t>
              </a:r>
              <a:r>
                <a:rPr lang="en-US" sz="3000" dirty="0" smtClean="0">
                  <a:solidFill>
                    <a:srgbClr val="FFFF00"/>
                  </a:solidFill>
                </a:rPr>
                <a:t> 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parábamos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5415" name="AutoShape 2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comenzaron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18" name="AutoShape 2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19" name="AutoShape 2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me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quería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5422" name="AutoShape 3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 err="1" smtClean="0">
                  <a:solidFill>
                    <a:srgbClr val="FFFF00"/>
                  </a:solidFill>
                </a:rPr>
                <a:t>continuábamos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5426" name="AutoShape 3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5235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Sentarse</a:t>
            </a:r>
            <a:endParaRPr lang="en-US" sz="3600" dirty="0"/>
          </a:p>
        </p:txBody>
      </p:sp>
      <p:sp>
        <p:nvSpPr>
          <p:cNvPr id="5238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Ver</a:t>
            </a:r>
            <a:endParaRPr lang="en-US" sz="3600" dirty="0"/>
          </a:p>
        </p:txBody>
      </p:sp>
      <p:sp>
        <p:nvSpPr>
          <p:cNvPr id="5241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Traerme</a:t>
            </a:r>
            <a:endParaRPr lang="en-US" sz="3600" dirty="0"/>
          </a:p>
        </p:txBody>
      </p:sp>
      <p:sp>
        <p:nvSpPr>
          <p:cNvPr id="5245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Marcar</a:t>
            </a:r>
            <a:endParaRPr lang="en-US" sz="3600" dirty="0"/>
          </a:p>
        </p:txBody>
      </p:sp>
      <p:sp>
        <p:nvSpPr>
          <p:cNvPr id="5248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Prevenir</a:t>
            </a:r>
            <a:endParaRPr lang="en-US" sz="3600" dirty="0"/>
          </a:p>
        </p:txBody>
      </p:sp>
      <p:sp>
        <p:nvSpPr>
          <p:cNvPr id="5251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Acercarse</a:t>
            </a:r>
            <a:endParaRPr lang="en-US" sz="3600" dirty="0"/>
          </a:p>
        </p:txBody>
      </p:sp>
      <p:sp>
        <p:nvSpPr>
          <p:cNvPr id="5255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Acentuar</a:t>
            </a:r>
            <a:endParaRPr lang="en-US" sz="3600" dirty="0"/>
          </a:p>
        </p:txBody>
      </p:sp>
      <p:sp>
        <p:nvSpPr>
          <p:cNvPr id="5258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Cerrar</a:t>
            </a:r>
            <a:endParaRPr lang="en-US" sz="3600" dirty="0"/>
          </a:p>
        </p:txBody>
      </p:sp>
      <p:sp>
        <p:nvSpPr>
          <p:cNvPr id="5261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Extinguir</a:t>
            </a:r>
            <a:endParaRPr lang="en-US" sz="3600" dirty="0"/>
          </a:p>
        </p:txBody>
      </p:sp>
      <p:sp>
        <p:nvSpPr>
          <p:cNvPr id="5265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Besarme</a:t>
            </a:r>
            <a:endParaRPr lang="en-US" sz="3600" dirty="0"/>
          </a:p>
        </p:txBody>
      </p:sp>
      <p:sp>
        <p:nvSpPr>
          <p:cNvPr id="5268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Quedarse</a:t>
            </a:r>
            <a:endParaRPr lang="en-US" sz="3600" dirty="0"/>
          </a:p>
        </p:txBody>
      </p:sp>
      <p:sp>
        <p:nvSpPr>
          <p:cNvPr id="5271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Despedirse</a:t>
            </a:r>
            <a:endParaRPr lang="en-US" sz="3600" dirty="0"/>
          </a:p>
        </p:txBody>
      </p:sp>
      <p:sp>
        <p:nvSpPr>
          <p:cNvPr id="5275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Darse</a:t>
            </a:r>
            <a:endParaRPr lang="en-US" sz="3600" dirty="0"/>
          </a:p>
        </p:txBody>
      </p:sp>
      <p:sp>
        <p:nvSpPr>
          <p:cNvPr id="5278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Decir</a:t>
            </a:r>
            <a:endParaRPr lang="en-US" sz="3600" dirty="0"/>
          </a:p>
        </p:txBody>
      </p:sp>
      <p:sp>
        <p:nvSpPr>
          <p:cNvPr id="5281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Comunicarse</a:t>
            </a:r>
            <a:endParaRPr lang="en-US" sz="3600" dirty="0"/>
          </a:p>
        </p:txBody>
      </p:sp>
      <p:sp>
        <p:nvSpPr>
          <p:cNvPr id="5285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Convencer</a:t>
            </a:r>
            <a:endParaRPr lang="en-US" sz="3600" dirty="0"/>
          </a:p>
        </p:txBody>
      </p:sp>
      <p:sp>
        <p:nvSpPr>
          <p:cNvPr id="5288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Tocar</a:t>
            </a:r>
            <a:endParaRPr lang="en-US" sz="3600" dirty="0"/>
          </a:p>
        </p:txBody>
      </p:sp>
      <p:sp>
        <p:nvSpPr>
          <p:cNvPr id="5295" name="AutoShape 1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Ofrecer</a:t>
            </a:r>
            <a:endParaRPr lang="en-US" sz="3600" dirty="0"/>
          </a:p>
        </p:txBody>
      </p:sp>
      <p:sp>
        <p:nvSpPr>
          <p:cNvPr id="5297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Opinar</a:t>
            </a:r>
            <a:endParaRPr lang="en-US" sz="3600" dirty="0"/>
          </a:p>
        </p:txBody>
      </p:sp>
      <p:sp>
        <p:nvSpPr>
          <p:cNvPr id="5300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Acostarse</a:t>
            </a:r>
            <a:endParaRPr lang="en-US" sz="3600" dirty="0"/>
          </a:p>
        </p:txBody>
      </p:sp>
      <p:sp>
        <p:nvSpPr>
          <p:cNvPr id="5304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Oler</a:t>
            </a:r>
            <a:endParaRPr lang="en-US" sz="3600" dirty="0"/>
          </a:p>
        </p:txBody>
      </p:sp>
      <p:sp>
        <p:nvSpPr>
          <p:cNvPr id="5306" name="AutoShape 1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Pararse</a:t>
            </a:r>
            <a:endParaRPr lang="en-US" sz="3600" dirty="0"/>
          </a:p>
        </p:txBody>
      </p:sp>
      <p:sp>
        <p:nvSpPr>
          <p:cNvPr id="5309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Comenzar</a:t>
            </a:r>
            <a:endParaRPr lang="en-US" sz="3600" dirty="0"/>
          </a:p>
        </p:txBody>
      </p:sp>
      <p:sp>
        <p:nvSpPr>
          <p:cNvPr id="5313" name="AutoShape 1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Quererme</a:t>
            </a:r>
            <a:endParaRPr lang="en-US" sz="3600" dirty="0"/>
          </a:p>
        </p:txBody>
      </p:sp>
      <p:sp>
        <p:nvSpPr>
          <p:cNvPr id="5315" name="AutoShape 1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Continuar</a:t>
            </a:r>
            <a:endParaRPr lang="en-US" sz="3600" dirty="0"/>
          </a:p>
        </p:txBody>
      </p:sp>
      <p:sp>
        <p:nvSpPr>
          <p:cNvPr id="5320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Suponer</a:t>
            </a:r>
            <a:endParaRPr lang="en-US" sz="3600" dirty="0"/>
          </a:p>
        </p:txBody>
      </p:sp>
      <p:sp>
        <p:nvSpPr>
          <p:cNvPr id="5324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5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4"/>
                  </p:tgtEl>
                </p:cond>
              </p:nextCondLst>
            </p:seq>
          </p:childTnLst>
        </p:cTn>
      </p:par>
    </p:tnLst>
    <p:bldLst>
      <p:bldP spid="5235" grpId="0" animBg="1"/>
      <p:bldP spid="5235" grpId="1" animBg="1"/>
      <p:bldP spid="5238" grpId="0" animBg="1"/>
      <p:bldP spid="5238" grpId="1" animBg="1"/>
      <p:bldP spid="5241" grpId="0" animBg="1"/>
      <p:bldP spid="5241" grpId="1" animBg="1"/>
      <p:bldP spid="5245" grpId="0" animBg="1"/>
      <p:bldP spid="5245" grpId="1" animBg="1"/>
      <p:bldP spid="5248" grpId="0" animBg="1"/>
      <p:bldP spid="5248" grpId="1" animBg="1"/>
      <p:bldP spid="5251" grpId="0" animBg="1"/>
      <p:bldP spid="5251" grpId="1" animBg="1"/>
      <p:bldP spid="5255" grpId="0" animBg="1"/>
      <p:bldP spid="5255" grpId="1" animBg="1"/>
      <p:bldP spid="5258" grpId="0" animBg="1"/>
      <p:bldP spid="5258" grpId="1" animBg="1"/>
      <p:bldP spid="5261" grpId="0" animBg="1"/>
      <p:bldP spid="5261" grpId="1" animBg="1"/>
      <p:bldP spid="5265" grpId="0" animBg="1"/>
      <p:bldP spid="5265" grpId="1" animBg="1"/>
      <p:bldP spid="5268" grpId="0" animBg="1"/>
      <p:bldP spid="5268" grpId="1" animBg="1"/>
      <p:bldP spid="5271" grpId="0" animBg="1"/>
      <p:bldP spid="5271" grpId="1" animBg="1"/>
      <p:bldP spid="5275" grpId="0" animBg="1"/>
      <p:bldP spid="5275" grpId="1" animBg="1"/>
      <p:bldP spid="5278" grpId="0" animBg="1"/>
      <p:bldP spid="5278" grpId="1" animBg="1"/>
      <p:bldP spid="5281" grpId="0" animBg="1"/>
      <p:bldP spid="5281" grpId="1" animBg="1"/>
      <p:bldP spid="5285" grpId="0" animBg="1"/>
      <p:bldP spid="5285" grpId="1" animBg="1"/>
      <p:bldP spid="5288" grpId="0" animBg="1"/>
      <p:bldP spid="5288" grpId="1" animBg="1"/>
      <p:bldP spid="5295" grpId="0" animBg="1"/>
      <p:bldP spid="5295" grpId="1" animBg="1"/>
      <p:bldP spid="5297" grpId="0" animBg="1"/>
      <p:bldP spid="5297" grpId="1" animBg="1"/>
      <p:bldP spid="5300" grpId="0" animBg="1"/>
      <p:bldP spid="5300" grpId="1" animBg="1"/>
      <p:bldP spid="5304" grpId="0" animBg="1"/>
      <p:bldP spid="5304" grpId="1" animBg="1"/>
      <p:bldP spid="5306" grpId="0" animBg="1"/>
      <p:bldP spid="5306" grpId="1" animBg="1"/>
      <p:bldP spid="5309" grpId="0" animBg="1"/>
      <p:bldP spid="5309" grpId="1" animBg="1"/>
      <p:bldP spid="5313" grpId="0" animBg="1"/>
      <p:bldP spid="5313" grpId="1" animBg="1"/>
      <p:bldP spid="5315" grpId="0" animBg="1"/>
      <p:bldP spid="5315" grpId="1" animBg="1"/>
      <p:bldP spid="5320" grpId="0" animBg="1"/>
      <p:bldP spid="5320" grpId="1" animBg="1"/>
      <p:bldP spid="5324" grpId="0" animBg="1"/>
      <p:bldP spid="53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8399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400" name="AutoShape 2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#</a:t>
              </a:r>
            </a:p>
          </p:txBody>
        </p:sp>
        <p:sp>
          <p:nvSpPr>
            <p:cNvPr id="8401" name="AutoShape 2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345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Traducción</a:t>
              </a:r>
              <a:r>
                <a:rPr lang="en-US" sz="3600" dirty="0" smtClean="0">
                  <a:solidFill>
                    <a:srgbClr val="FFFF00"/>
                  </a:solidFill>
                </a:rPr>
                <a:t> y pre./imp.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07" name="AutoShape 2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Significado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10" name="AutoShape 2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11" name="AutoShape 2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mientras</a:t>
              </a:r>
              <a:r>
                <a:rPr lang="en-US" sz="3600" dirty="0" smtClean="0">
                  <a:solidFill>
                    <a:srgbClr val="FFFF00"/>
                  </a:solidFill>
                </a:rPr>
                <a:t>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14" name="AutoShape 2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200" dirty="0" err="1">
                  <a:solidFill>
                    <a:srgbClr val="FFFF00"/>
                  </a:solidFill>
                </a:rPr>
                <a:t>h</a:t>
              </a:r>
              <a:r>
                <a:rPr lang="en-US" sz="2200" dirty="0" err="1" smtClean="0">
                  <a:solidFill>
                    <a:srgbClr val="FFFF00"/>
                  </a:solidFill>
                </a:rPr>
                <a:t>ace</a:t>
              </a:r>
              <a:r>
                <a:rPr lang="en-US" sz="2200" dirty="0" smtClean="0">
                  <a:solidFill>
                    <a:srgbClr val="FFFF00"/>
                  </a:solidFill>
                </a:rPr>
                <a:t> dos </a:t>
              </a:r>
              <a:r>
                <a:rPr lang="en-US" sz="2200" dirty="0" err="1" smtClean="0">
                  <a:solidFill>
                    <a:srgbClr val="FFFF00"/>
                  </a:solidFill>
                </a:rPr>
                <a:t>semanas</a:t>
              </a:r>
              <a:r>
                <a:rPr lang="en-US" sz="2200" dirty="0" smtClean="0">
                  <a:solidFill>
                    <a:srgbClr val="FFFF00"/>
                  </a:solidFill>
                </a:rPr>
                <a:t>-P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8417" name="AutoShape 2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y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sabía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0" name="AutoShape 2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1" name="AutoShape 2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a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noche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4" name="AutoShape 2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s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iempre</a:t>
              </a:r>
              <a:r>
                <a:rPr lang="en-US" sz="3600" dirty="0" smtClean="0">
                  <a:solidFill>
                    <a:srgbClr val="FFFF00"/>
                  </a:solidFill>
                </a:rPr>
                <a:t>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27" name="AutoShape 2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quería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0" name="AutoShape 2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1" name="AutoShape 2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una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vez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4" name="AutoShape 2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a</a:t>
              </a:r>
              <a:r>
                <a:rPr lang="en-US" sz="3600" dirty="0" smtClean="0">
                  <a:solidFill>
                    <a:srgbClr val="FFFF00"/>
                  </a:solidFill>
                </a:rPr>
                <a:t> menudo-I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37" name="AutoShape 2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enía</a:t>
              </a:r>
              <a:r>
                <a:rPr lang="en-US" sz="3600" dirty="0" smtClean="0">
                  <a:solidFill>
                    <a:srgbClr val="FFFF00"/>
                  </a:solidFill>
                </a:rPr>
                <a:t> (idea)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0" name="AutoShape 2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1" name="AutoShape 2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e</a:t>
              </a:r>
              <a:r>
                <a:rPr lang="en-US" sz="3600" dirty="0" smtClean="0">
                  <a:solidFill>
                    <a:srgbClr val="FFFF00"/>
                  </a:solidFill>
                </a:rPr>
                <a:t>l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otro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día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4" name="AutoShape 2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u</a:t>
              </a:r>
              <a:r>
                <a:rPr lang="en-US" sz="3600" dirty="0" smtClean="0">
                  <a:solidFill>
                    <a:srgbClr val="FFFF00"/>
                  </a:solidFill>
                </a:rPr>
                <a:t>n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día</a:t>
              </a:r>
              <a:r>
                <a:rPr lang="en-US" sz="3600" dirty="0" smtClean="0">
                  <a:solidFill>
                    <a:srgbClr val="FFFF00"/>
                  </a:solidFill>
                </a:rPr>
                <a:t>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47" name="AutoShape 2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Yo</a:t>
              </a:r>
              <a:r>
                <a:rPr lang="en-US" sz="3600" dirty="0" smtClean="0">
                  <a:solidFill>
                    <a:srgbClr val="FFFF00"/>
                  </a:solidFill>
                </a:rPr>
                <a:t> lo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conocí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50" name="AutoShape 2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51" name="AutoShape 2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500" dirty="0" smtClean="0">
                  <a:solidFill>
                    <a:srgbClr val="FFFF00"/>
                  </a:solidFill>
                </a:rPr>
                <a:t>El </a:t>
              </a:r>
              <a:r>
                <a:rPr lang="en-US" sz="2500" dirty="0" err="1" smtClean="0">
                  <a:solidFill>
                    <a:srgbClr val="FFFF00"/>
                  </a:solidFill>
                </a:rPr>
                <a:t>verano</a:t>
              </a:r>
              <a:r>
                <a:rPr lang="en-US" sz="2500" dirty="0" smtClean="0">
                  <a:solidFill>
                    <a:srgbClr val="FFFF00"/>
                  </a:solidFill>
                </a:rPr>
                <a:t> </a:t>
              </a:r>
              <a:r>
                <a:rPr lang="en-US" sz="2500" dirty="0" err="1" smtClean="0">
                  <a:solidFill>
                    <a:srgbClr val="FFFF00"/>
                  </a:solidFill>
                </a:rPr>
                <a:t>pasado</a:t>
              </a:r>
              <a:r>
                <a:rPr lang="en-US" sz="2500" dirty="0" smtClean="0">
                  <a:solidFill>
                    <a:srgbClr val="FFFF00"/>
                  </a:solidFill>
                </a:rPr>
                <a:t>-P</a:t>
              </a:r>
              <a:endParaRPr lang="en-US" sz="2500" dirty="0">
                <a:solidFill>
                  <a:srgbClr val="FFFF00"/>
                </a:solidFill>
              </a:endParaRPr>
            </a:p>
          </p:txBody>
        </p:sp>
        <p:sp>
          <p:nvSpPr>
            <p:cNvPr id="8454" name="AutoShape 2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 err="1">
                  <a:solidFill>
                    <a:srgbClr val="FFFF00"/>
                  </a:solidFill>
                </a:rPr>
                <a:t>m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uchas</a:t>
              </a:r>
              <a:r>
                <a:rPr lang="en-US" sz="3000" dirty="0" smtClean="0">
                  <a:solidFill>
                    <a:srgbClr val="FFFF00"/>
                  </a:solidFill>
                </a:rPr>
                <a:t> </a:t>
              </a:r>
              <a:r>
                <a:rPr lang="en-US" sz="3000" dirty="0" err="1" smtClean="0">
                  <a:solidFill>
                    <a:srgbClr val="FFFF00"/>
                  </a:solidFill>
                </a:rPr>
                <a:t>veces</a:t>
              </a:r>
              <a:r>
                <a:rPr lang="en-US" sz="3000" dirty="0" smtClean="0">
                  <a:solidFill>
                    <a:srgbClr val="FFFF00"/>
                  </a:solidFill>
                </a:rPr>
                <a:t>-I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8457" name="AutoShape 2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400" dirty="0" err="1" smtClean="0">
                  <a:solidFill>
                    <a:srgbClr val="FFFF00"/>
                  </a:solidFill>
                </a:rPr>
                <a:t>Yo</a:t>
              </a:r>
              <a:r>
                <a:rPr lang="en-US" sz="3400" dirty="0" smtClean="0">
                  <a:solidFill>
                    <a:srgbClr val="FFFF00"/>
                  </a:solidFill>
                </a:rPr>
                <a:t> </a:t>
              </a:r>
              <a:r>
                <a:rPr lang="en-US" sz="3400" dirty="0" err="1" smtClean="0">
                  <a:solidFill>
                    <a:srgbClr val="FFFF00"/>
                  </a:solidFill>
                </a:rPr>
                <a:t>tuve</a:t>
              </a:r>
              <a:r>
                <a:rPr lang="en-US" sz="3400" dirty="0" smtClean="0">
                  <a:solidFill>
                    <a:srgbClr val="FFFF00"/>
                  </a:solidFill>
                </a:rPr>
                <a:t> (idea)</a:t>
              </a:r>
              <a:endParaRPr lang="en-US" sz="3400" dirty="0">
                <a:solidFill>
                  <a:srgbClr val="FFFF00"/>
                </a:solidFill>
              </a:endParaRPr>
            </a:p>
          </p:txBody>
        </p:sp>
        <p:sp>
          <p:nvSpPr>
            <p:cNvPr id="8460" name="AutoShape 2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61" name="AutoShape 2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 smtClean="0">
                  <a:solidFill>
                    <a:srgbClr val="FFFF00"/>
                  </a:solidFill>
                </a:rPr>
                <a:t>Frecuentemente</a:t>
              </a:r>
              <a:r>
                <a:rPr lang="en-US" sz="2600" dirty="0" smtClean="0">
                  <a:solidFill>
                    <a:srgbClr val="FFFF00"/>
                  </a:solidFill>
                </a:rPr>
                <a:t>-I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8464" name="AutoShape 2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e</a:t>
              </a:r>
              <a:r>
                <a:rPr lang="en-US" sz="2400" dirty="0" smtClean="0">
                  <a:solidFill>
                    <a:srgbClr val="FFFF00"/>
                  </a:solidFill>
                </a:rPr>
                <a:t>l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jueves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pasado</a:t>
              </a:r>
              <a:r>
                <a:rPr lang="en-US" sz="2400" dirty="0" smtClean="0">
                  <a:solidFill>
                    <a:srgbClr val="FFFF00"/>
                  </a:solidFill>
                </a:rPr>
                <a:t>-P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8467" name="AutoShape 2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y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o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supe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70" name="AutoShape 2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71" name="AutoShape 2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e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n</a:t>
              </a:r>
              <a:r>
                <a:rPr lang="en-US" sz="3600" dirty="0" smtClean="0">
                  <a:solidFill>
                    <a:srgbClr val="FFFF00"/>
                  </a:solidFill>
                </a:rPr>
                <a:t> 1492-P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74" name="AutoShape 2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dirty="0" err="1">
                  <a:solidFill>
                    <a:srgbClr val="FFFF00"/>
                  </a:solidFill>
                </a:rPr>
                <a:t>t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odos</a:t>
              </a:r>
              <a:r>
                <a:rPr lang="en-US" sz="2900" dirty="0" smtClean="0">
                  <a:solidFill>
                    <a:srgbClr val="FFFF00"/>
                  </a:solidFill>
                </a:rPr>
                <a:t> 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los</a:t>
              </a:r>
              <a:r>
                <a:rPr lang="en-US" sz="2900" dirty="0" smtClean="0">
                  <a:solidFill>
                    <a:srgbClr val="FFFF00"/>
                  </a:solidFill>
                </a:rPr>
                <a:t> 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días</a:t>
              </a:r>
              <a:r>
                <a:rPr lang="en-US" sz="2900" dirty="0" smtClean="0">
                  <a:solidFill>
                    <a:srgbClr val="FFFF00"/>
                  </a:solidFill>
                </a:rPr>
                <a:t>-I</a:t>
              </a:r>
              <a:endParaRPr lang="en-US" sz="2900" dirty="0">
                <a:solidFill>
                  <a:srgbClr val="FFFF00"/>
                </a:solidFill>
              </a:endParaRPr>
            </a:p>
          </p:txBody>
        </p:sp>
        <p:sp>
          <p:nvSpPr>
            <p:cNvPr id="8477" name="AutoShape 2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500" dirty="0" err="1" smtClean="0">
                  <a:solidFill>
                    <a:srgbClr val="FFFF00"/>
                  </a:solidFill>
                </a:rPr>
                <a:t>Yo</a:t>
              </a:r>
              <a:r>
                <a:rPr lang="en-US" sz="3500" dirty="0" smtClean="0">
                  <a:solidFill>
                    <a:srgbClr val="FFFF00"/>
                  </a:solidFill>
                </a:rPr>
                <a:t> lo </a:t>
              </a:r>
              <a:r>
                <a:rPr lang="en-US" sz="3500" dirty="0" err="1" smtClean="0">
                  <a:solidFill>
                    <a:srgbClr val="FFFF00"/>
                  </a:solidFill>
                </a:rPr>
                <a:t>conocía</a:t>
              </a:r>
              <a:endParaRPr lang="en-US" sz="3500" dirty="0">
                <a:solidFill>
                  <a:srgbClr val="FFFF00"/>
                </a:solidFill>
              </a:endParaRPr>
            </a:p>
          </p:txBody>
        </p:sp>
        <p:sp>
          <p:nvSpPr>
            <p:cNvPr id="8480" name="AutoShape 2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81" name="AutoShape 2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a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veces</a:t>
              </a:r>
              <a:r>
                <a:rPr lang="en-US" sz="3600" dirty="0" smtClean="0">
                  <a:solidFill>
                    <a:srgbClr val="FFFF00"/>
                  </a:solidFill>
                </a:rPr>
                <a:t>-I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84" name="AutoShape 2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900" dirty="0" err="1">
                  <a:solidFill>
                    <a:srgbClr val="FFFF00"/>
                  </a:solidFill>
                </a:rPr>
                <a:t>g</a:t>
              </a:r>
              <a:r>
                <a:rPr lang="en-US" sz="2900" dirty="0" err="1" smtClean="0">
                  <a:solidFill>
                    <a:srgbClr val="FFFF00"/>
                  </a:solidFill>
                </a:rPr>
                <a:t>eneralmente</a:t>
              </a:r>
              <a:r>
                <a:rPr lang="en-US" sz="2900" dirty="0" smtClean="0">
                  <a:solidFill>
                    <a:srgbClr val="FFFF00"/>
                  </a:solidFill>
                </a:rPr>
                <a:t>-I</a:t>
              </a:r>
              <a:endParaRPr lang="en-US" sz="2900" dirty="0">
                <a:solidFill>
                  <a:srgbClr val="FFFF00"/>
                </a:solidFill>
              </a:endParaRPr>
            </a:p>
          </p:txBody>
        </p:sp>
        <p:sp>
          <p:nvSpPr>
            <p:cNvPr id="8487" name="AutoShape 2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quise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90" name="AutoShape 2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91" name="AutoShape 2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Ayer-P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8494" name="AutoShape 3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</a:rPr>
                <a:t>e</a:t>
              </a:r>
              <a:r>
                <a:rPr lang="en-US" sz="2800" dirty="0" smtClean="0">
                  <a:solidFill>
                    <a:srgbClr val="FFFF00"/>
                  </a:solidFill>
                </a:rPr>
                <a:t>l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mes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pasado</a:t>
              </a:r>
              <a:r>
                <a:rPr lang="en-US" sz="2800" dirty="0" smtClean="0">
                  <a:solidFill>
                    <a:srgbClr val="FFFF00"/>
                  </a:solidFill>
                </a:rPr>
                <a:t>-P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8496" name="AutoShape 30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8497" name="AutoShape 30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8498" name="AutoShape 3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8307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While</a:t>
            </a:r>
            <a:endParaRPr lang="en-US" sz="3600" dirty="0"/>
          </a:p>
        </p:txBody>
      </p:sp>
      <p:sp>
        <p:nvSpPr>
          <p:cNvPr id="8310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/>
              <a:t>2</a:t>
            </a:r>
            <a:r>
              <a:rPr lang="en-US" sz="3600" dirty="0" smtClean="0"/>
              <a:t> weeks ago</a:t>
            </a:r>
            <a:endParaRPr lang="en-US" sz="3600" dirty="0"/>
          </a:p>
        </p:txBody>
      </p:sp>
      <p:sp>
        <p:nvSpPr>
          <p:cNvPr id="8313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(already) knew</a:t>
            </a:r>
            <a:endParaRPr lang="en-US" sz="3000" dirty="0"/>
          </a:p>
        </p:txBody>
      </p:sp>
      <p:sp>
        <p:nvSpPr>
          <p:cNvPr id="8317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Last night</a:t>
            </a:r>
            <a:endParaRPr lang="en-US" sz="3600" dirty="0"/>
          </a:p>
        </p:txBody>
      </p:sp>
      <p:sp>
        <p:nvSpPr>
          <p:cNvPr id="8320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Always</a:t>
            </a:r>
            <a:endParaRPr lang="en-US" sz="3600" dirty="0"/>
          </a:p>
        </p:txBody>
      </p:sp>
      <p:sp>
        <p:nvSpPr>
          <p:cNvPr id="8323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700" dirty="0" smtClean="0"/>
              <a:t>I wanted (felt like)</a:t>
            </a:r>
            <a:endParaRPr lang="en-US" sz="2700" dirty="0"/>
          </a:p>
        </p:txBody>
      </p:sp>
      <p:sp>
        <p:nvSpPr>
          <p:cNvPr id="8327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Once</a:t>
            </a:r>
            <a:endParaRPr lang="en-US" sz="3600" dirty="0"/>
          </a:p>
        </p:txBody>
      </p:sp>
      <p:sp>
        <p:nvSpPr>
          <p:cNvPr id="8330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Often</a:t>
            </a:r>
            <a:endParaRPr lang="en-US" sz="3600" dirty="0"/>
          </a:p>
        </p:txBody>
      </p:sp>
      <p:sp>
        <p:nvSpPr>
          <p:cNvPr id="8333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had (idea)</a:t>
            </a:r>
            <a:endParaRPr lang="en-US" sz="3600" dirty="0"/>
          </a:p>
        </p:txBody>
      </p:sp>
      <p:sp>
        <p:nvSpPr>
          <p:cNvPr id="8337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dirty="0" smtClean="0"/>
              <a:t>The other day</a:t>
            </a:r>
            <a:endParaRPr lang="en-US" sz="3400" dirty="0"/>
          </a:p>
        </p:txBody>
      </p:sp>
      <p:sp>
        <p:nvSpPr>
          <p:cNvPr id="8340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One day</a:t>
            </a:r>
            <a:endParaRPr lang="en-US" sz="3600" dirty="0"/>
          </a:p>
        </p:txBody>
      </p:sp>
      <p:sp>
        <p:nvSpPr>
          <p:cNvPr id="8342" name="AutoShape 1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743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met ..him</a:t>
            </a:r>
            <a:endParaRPr lang="en-US" sz="3600" dirty="0"/>
          </a:p>
        </p:txBody>
      </p:sp>
      <p:sp>
        <p:nvSpPr>
          <p:cNvPr id="8346" name="AutoShape 1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Last summer</a:t>
            </a:r>
            <a:endParaRPr lang="en-US" sz="3600" dirty="0"/>
          </a:p>
        </p:txBody>
      </p:sp>
      <p:sp>
        <p:nvSpPr>
          <p:cNvPr id="8349" name="AutoShape 1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Many times</a:t>
            </a:r>
            <a:endParaRPr lang="en-US" sz="3600" dirty="0"/>
          </a:p>
        </p:txBody>
      </p:sp>
      <p:sp>
        <p:nvSpPr>
          <p:cNvPr id="8351" name="AutoShape 1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429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got (idea)</a:t>
            </a:r>
            <a:endParaRPr lang="en-US" sz="3600" dirty="0"/>
          </a:p>
        </p:txBody>
      </p:sp>
      <p:sp>
        <p:nvSpPr>
          <p:cNvPr id="8355" name="AutoShape 1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44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Frequently</a:t>
            </a:r>
            <a:endParaRPr lang="en-US" sz="3600" dirty="0"/>
          </a:p>
        </p:txBody>
      </p:sp>
      <p:sp>
        <p:nvSpPr>
          <p:cNvPr id="8358" name="AutoShape 1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dirty="0" smtClean="0"/>
              <a:t>Last Thursday</a:t>
            </a:r>
            <a:endParaRPr lang="en-US" sz="3400" dirty="0"/>
          </a:p>
        </p:txBody>
      </p:sp>
      <p:sp>
        <p:nvSpPr>
          <p:cNvPr id="8360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smtClean="0"/>
              <a:t>I knew (found out)</a:t>
            </a:r>
            <a:endParaRPr lang="en-US" sz="2600" dirty="0"/>
          </a:p>
        </p:txBody>
      </p:sp>
      <p:sp>
        <p:nvSpPr>
          <p:cNvPr id="8364" name="AutoShape 1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307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En</a:t>
            </a:r>
            <a:r>
              <a:rPr lang="en-US" sz="3600" dirty="0" smtClean="0"/>
              <a:t> 1492</a:t>
            </a:r>
            <a:endParaRPr lang="en-US" sz="3600" dirty="0"/>
          </a:p>
        </p:txBody>
      </p:sp>
      <p:sp>
        <p:nvSpPr>
          <p:cNvPr id="8366" name="AutoShape 1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Everyday</a:t>
            </a:r>
            <a:endParaRPr lang="en-US" sz="3600" dirty="0"/>
          </a:p>
        </p:txBody>
      </p:sp>
      <p:sp>
        <p:nvSpPr>
          <p:cNvPr id="8368" name="AutoShape 1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knew ..him</a:t>
            </a:r>
            <a:endParaRPr lang="en-US" sz="3600" dirty="0"/>
          </a:p>
        </p:txBody>
      </p:sp>
      <p:sp>
        <p:nvSpPr>
          <p:cNvPr id="8372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403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Sometimes</a:t>
            </a:r>
            <a:endParaRPr lang="en-US" sz="3600" dirty="0"/>
          </a:p>
        </p:txBody>
      </p:sp>
      <p:sp>
        <p:nvSpPr>
          <p:cNvPr id="8374" name="AutoShape 1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Generally</a:t>
            </a:r>
            <a:endParaRPr lang="en-US" sz="3600" dirty="0"/>
          </a:p>
        </p:txBody>
      </p:sp>
      <p:sp>
        <p:nvSpPr>
          <p:cNvPr id="8376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 wanted (tried)</a:t>
            </a:r>
            <a:endParaRPr lang="en-US" sz="3200" dirty="0"/>
          </a:p>
        </p:txBody>
      </p:sp>
      <p:sp>
        <p:nvSpPr>
          <p:cNvPr id="8382" name="AutoShape 1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Last month</a:t>
            </a:r>
            <a:endParaRPr lang="en-US" sz="3600" dirty="0"/>
          </a:p>
        </p:txBody>
      </p:sp>
      <p:sp>
        <p:nvSpPr>
          <p:cNvPr id="8386" name="AutoShape 19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Yesterday</a:t>
            </a:r>
            <a:endParaRPr lang="en-US" sz="3600" dirty="0"/>
          </a:p>
        </p:txBody>
      </p:sp>
      <p:sp>
        <p:nvSpPr>
          <p:cNvPr id="8396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8" dur="20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8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8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6"/>
                  </p:tgtEl>
                </p:cond>
              </p:nextCondLst>
            </p:seq>
          </p:childTnLst>
        </p:cTn>
      </p:par>
    </p:tnLst>
    <p:bldLst>
      <p:bldP spid="8307" grpId="0" animBg="1"/>
      <p:bldP spid="8307" grpId="1" animBg="1"/>
      <p:bldP spid="8310" grpId="0" animBg="1"/>
      <p:bldP spid="8310" grpId="1" animBg="1"/>
      <p:bldP spid="8313" grpId="0" animBg="1"/>
      <p:bldP spid="8313" grpId="1" animBg="1"/>
      <p:bldP spid="8317" grpId="0" animBg="1"/>
      <p:bldP spid="8317" grpId="1" animBg="1"/>
      <p:bldP spid="8320" grpId="0" animBg="1"/>
      <p:bldP spid="8320" grpId="1" animBg="1"/>
      <p:bldP spid="8323" grpId="0" animBg="1"/>
      <p:bldP spid="8323" grpId="1" animBg="1"/>
      <p:bldP spid="8327" grpId="0" animBg="1"/>
      <p:bldP spid="8327" grpId="1" animBg="1"/>
      <p:bldP spid="8330" grpId="0" animBg="1"/>
      <p:bldP spid="8330" grpId="1" animBg="1"/>
      <p:bldP spid="8333" grpId="0" animBg="1"/>
      <p:bldP spid="8333" grpId="1" animBg="1"/>
      <p:bldP spid="8337" grpId="0" animBg="1"/>
      <p:bldP spid="8337" grpId="1" animBg="1"/>
      <p:bldP spid="8340" grpId="0" animBg="1"/>
      <p:bldP spid="8340" grpId="1" animBg="1"/>
      <p:bldP spid="8342" grpId="0" animBg="1"/>
      <p:bldP spid="8342" grpId="1" animBg="1"/>
      <p:bldP spid="8346" grpId="0" animBg="1"/>
      <p:bldP spid="8346" grpId="1" animBg="1"/>
      <p:bldP spid="8349" grpId="0" animBg="1"/>
      <p:bldP spid="8349" grpId="1" animBg="1"/>
      <p:bldP spid="8351" grpId="0" animBg="1"/>
      <p:bldP spid="8351" grpId="1" animBg="1"/>
      <p:bldP spid="8355" grpId="0" animBg="1"/>
      <p:bldP spid="8355" grpId="1" animBg="1"/>
      <p:bldP spid="8358" grpId="0" animBg="1"/>
      <p:bldP spid="8358" grpId="1" animBg="1"/>
      <p:bldP spid="8360" grpId="0" animBg="1"/>
      <p:bldP spid="8360" grpId="1" animBg="1"/>
      <p:bldP spid="8364" grpId="0" animBg="1"/>
      <p:bldP spid="8364" grpId="1" animBg="1"/>
      <p:bldP spid="8366" grpId="0" animBg="1"/>
      <p:bldP spid="8366" grpId="1" animBg="1"/>
      <p:bldP spid="8368" grpId="0" animBg="1"/>
      <p:bldP spid="8368" grpId="1" animBg="1"/>
      <p:bldP spid="8372" grpId="0" animBg="1"/>
      <p:bldP spid="8372" grpId="1" animBg="1"/>
      <p:bldP spid="8374" grpId="0" animBg="1"/>
      <p:bldP spid="8374" grpId="1" animBg="1"/>
      <p:bldP spid="8376" grpId="0" animBg="1"/>
      <p:bldP spid="8376" grpId="1" animBg="1"/>
      <p:bldP spid="8382" grpId="0" animBg="1"/>
      <p:bldP spid="8382" grpId="1" animBg="1"/>
      <p:bldP spid="8386" grpId="0" animBg="1"/>
      <p:bldP spid="8386" grpId="1" animBg="1"/>
      <p:bldP spid="8396" grpId="0" animBg="1"/>
      <p:bldP spid="83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" name="AutoShape 20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5943600"/>
            <a:ext cx="1676400" cy="609600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continuar</a:t>
            </a:r>
          </a:p>
        </p:txBody>
      </p:sp>
      <p:grpSp>
        <p:nvGrpSpPr>
          <p:cNvPr id="6351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52" name="AutoShape 2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#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53" name="AutoShape 2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11-19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56" name="AutoShape 2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20-100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59" name="AutoShape 2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200-900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2" name="AutoShape 2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1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3" name="AutoShape 2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cantaba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6" name="AutoShape 2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terminó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69" name="AutoShape 2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estaba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2" name="AutoShape 2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2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3" name="AutoShape 2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leyeron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6" name="AutoShape 2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Hacía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frío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79" name="AutoShape 2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86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nadé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2" name="AutoShape 2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96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3" name="AutoShape 2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empezaron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6" name="AutoShape 2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dijo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89" name="AutoShape 24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</a:rPr>
                <a:t>Era la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una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6392" name="AutoShape 2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4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93" name="AutoShape 2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sabía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96" name="AutoShape 2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jugué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399" name="AutoShape 2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amaba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2" name="AutoShape 2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5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3" name="AutoShape 2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durmió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6" name="AutoShape 2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leían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09" name="AutoShape 2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</a:rPr>
                <a:t>t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enía</a:t>
              </a:r>
              <a:r>
                <a:rPr lang="en-US" sz="3600" dirty="0" smtClean="0">
                  <a:solidFill>
                    <a:srgbClr val="FFFF00"/>
                  </a:solidFill>
                </a:rPr>
                <a:t> 9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años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2" name="AutoShape 2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6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3" name="AutoShape 2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nadaba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6" name="AutoShape 2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llovía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19" name="AutoShape 2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fueron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2" name="AutoShape 27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024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7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3" name="AutoShape 2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practiqué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6" name="AutoShape 2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vinieron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29" name="AutoShape 28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toqué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2" name="AutoShape 28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427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8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3" name="AutoShape 28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era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6" name="AutoShape 29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llovió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39" name="AutoShape 29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427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pagué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2" name="AutoShape 2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9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3" name="AutoShape 2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pesqué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7" name="AutoShape 3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04" y="3859"/>
              <a:ext cx="1728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dirty="0" err="1" smtClean="0">
                  <a:solidFill>
                    <a:srgbClr val="FFFF00"/>
                  </a:solidFill>
                </a:rPr>
                <a:t>íbamos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6448" name="AutoShape 30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80</a:t>
              </a:r>
            </a:p>
          </p:txBody>
        </p:sp>
        <p:sp>
          <p:nvSpPr>
            <p:cNvPr id="6449" name="AutoShape 30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08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6450" name="AutoShape 30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84" y="3859"/>
              <a:ext cx="576" cy="461"/>
            </a:xfrm>
            <a:prstGeom prst="actionButtonBlank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rgbClr val="FFFF00"/>
                  </a:solidFill>
                </a:rPr>
                <a:t>100</a:t>
              </a:r>
            </a:p>
          </p:txBody>
        </p:sp>
      </p:grpSp>
      <p:sp>
        <p:nvSpPr>
          <p:cNvPr id="6259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was singing</a:t>
            </a:r>
            <a:endParaRPr lang="en-US" sz="3600" dirty="0"/>
          </a:p>
        </p:txBody>
      </p:sp>
      <p:sp>
        <p:nvSpPr>
          <p:cNvPr id="6262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smtClean="0"/>
              <a:t>The game finished</a:t>
            </a:r>
            <a:endParaRPr lang="en-US" sz="2600" dirty="0"/>
          </a:p>
        </p:txBody>
      </p:sp>
      <p:sp>
        <p:nvSpPr>
          <p:cNvPr id="6265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He was (casa)</a:t>
            </a:r>
            <a:endParaRPr lang="en-US" sz="3000" dirty="0"/>
          </a:p>
        </p:txBody>
      </p:sp>
      <p:sp>
        <p:nvSpPr>
          <p:cNvPr id="6269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They read</a:t>
            </a:r>
            <a:endParaRPr lang="en-US" sz="3600" dirty="0"/>
          </a:p>
        </p:txBody>
      </p:sp>
      <p:sp>
        <p:nvSpPr>
          <p:cNvPr id="6272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It was cold</a:t>
            </a:r>
            <a:endParaRPr lang="en-US" sz="3600" dirty="0"/>
          </a:p>
        </p:txBody>
      </p:sp>
      <p:sp>
        <p:nvSpPr>
          <p:cNvPr id="6275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swam</a:t>
            </a:r>
            <a:endParaRPr lang="en-US" sz="3600" dirty="0"/>
          </a:p>
        </p:txBody>
      </p:sp>
      <p:sp>
        <p:nvSpPr>
          <p:cNvPr id="6279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They begun</a:t>
            </a:r>
            <a:endParaRPr lang="en-US" sz="3600" dirty="0"/>
          </a:p>
        </p:txBody>
      </p:sp>
      <p:sp>
        <p:nvSpPr>
          <p:cNvPr id="6282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0574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He said</a:t>
            </a:r>
            <a:endParaRPr lang="en-US" sz="3600" dirty="0"/>
          </a:p>
        </p:txBody>
      </p:sp>
      <p:sp>
        <p:nvSpPr>
          <p:cNvPr id="6285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9812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300" dirty="0" smtClean="0"/>
              <a:t>I was 1:00 PM</a:t>
            </a:r>
            <a:endParaRPr lang="en-US" sz="3300" dirty="0"/>
          </a:p>
        </p:txBody>
      </p:sp>
      <p:sp>
        <p:nvSpPr>
          <p:cNvPr id="6289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6971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knew (always)</a:t>
            </a:r>
            <a:endParaRPr lang="en-US" sz="3000" dirty="0"/>
          </a:p>
        </p:txBody>
      </p:sp>
      <p:sp>
        <p:nvSpPr>
          <p:cNvPr id="6292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6971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played (</a:t>
            </a:r>
            <a:r>
              <a:rPr lang="en-US" sz="3000" dirty="0" err="1" smtClean="0"/>
              <a:t>fútbol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6295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6670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 used to love</a:t>
            </a:r>
            <a:endParaRPr lang="en-US" sz="3200" dirty="0"/>
          </a:p>
        </p:txBody>
      </p:sp>
      <p:sp>
        <p:nvSpPr>
          <p:cNvPr id="6299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He slept (3hrs)</a:t>
            </a:r>
            <a:endParaRPr lang="en-US" sz="3200" dirty="0"/>
          </a:p>
        </p:txBody>
      </p:sp>
      <p:sp>
        <p:nvSpPr>
          <p:cNvPr id="6302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smtClean="0"/>
              <a:t>They are reading</a:t>
            </a:r>
            <a:endParaRPr lang="en-US" sz="2600" dirty="0"/>
          </a:p>
        </p:txBody>
      </p:sp>
      <p:sp>
        <p:nvSpPr>
          <p:cNvPr id="6305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382962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was 9 </a:t>
            </a:r>
            <a:r>
              <a:rPr lang="en-US" sz="3600" dirty="0" err="1" smtClean="0"/>
              <a:t>yrs</a:t>
            </a:r>
            <a:endParaRPr lang="en-US" sz="3600" dirty="0"/>
          </a:p>
        </p:txBody>
      </p:sp>
      <p:sp>
        <p:nvSpPr>
          <p:cNvPr id="6309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I used to swim</a:t>
            </a:r>
            <a:endParaRPr lang="en-US" sz="3200" dirty="0"/>
          </a:p>
        </p:txBody>
      </p:sp>
      <p:sp>
        <p:nvSpPr>
          <p:cNvPr id="6312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was raining</a:t>
            </a:r>
            <a:endParaRPr lang="en-US" sz="3600" dirty="0"/>
          </a:p>
        </p:txBody>
      </p:sp>
      <p:sp>
        <p:nvSpPr>
          <p:cNvPr id="6315" name="AutoShape 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1148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They went (casa)</a:t>
            </a:r>
            <a:endParaRPr lang="en-US" sz="2800" dirty="0"/>
          </a:p>
        </p:txBody>
      </p:sp>
      <p:sp>
        <p:nvSpPr>
          <p:cNvPr id="6319" name="AutoShape 1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practiced</a:t>
            </a:r>
            <a:endParaRPr lang="en-US" sz="3600" dirty="0"/>
          </a:p>
        </p:txBody>
      </p:sp>
      <p:sp>
        <p:nvSpPr>
          <p:cNvPr id="6321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The came</a:t>
            </a:r>
            <a:endParaRPr lang="en-US" sz="3600" dirty="0"/>
          </a:p>
        </p:txBody>
      </p:sp>
      <p:sp>
        <p:nvSpPr>
          <p:cNvPr id="6324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800600"/>
            <a:ext cx="2743200" cy="731838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I played (piano)</a:t>
            </a:r>
            <a:endParaRPr lang="en-US" sz="3000" dirty="0"/>
          </a:p>
        </p:txBody>
      </p:sp>
      <p:sp>
        <p:nvSpPr>
          <p:cNvPr id="6327" name="AutoShape 1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He was (</a:t>
            </a:r>
            <a:r>
              <a:rPr lang="en-US" sz="3000" dirty="0" err="1" smtClean="0"/>
              <a:t>gordo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6329" name="AutoShape 1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It rained</a:t>
            </a:r>
            <a:endParaRPr lang="en-US" sz="3600" dirty="0"/>
          </a:p>
        </p:txBody>
      </p:sp>
      <p:sp>
        <p:nvSpPr>
          <p:cNvPr id="6332" name="AutoShape 1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5486400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paid</a:t>
            </a:r>
            <a:endParaRPr lang="en-US" sz="3600" dirty="0"/>
          </a:p>
        </p:txBody>
      </p:sp>
      <p:sp>
        <p:nvSpPr>
          <p:cNvPr id="6335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I fished</a:t>
            </a:r>
            <a:endParaRPr lang="en-US" sz="3600" dirty="0"/>
          </a:p>
        </p:txBody>
      </p:sp>
      <p:sp>
        <p:nvSpPr>
          <p:cNvPr id="6342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smtClean="0"/>
              <a:t>We used to go</a:t>
            </a:r>
            <a:endParaRPr lang="en-US" sz="3000" dirty="0"/>
          </a:p>
        </p:txBody>
      </p:sp>
      <p:sp>
        <p:nvSpPr>
          <p:cNvPr id="6348" name="AutoShape 20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26163"/>
            <a:ext cx="2743200" cy="731837"/>
          </a:xfrm>
          <a:prstGeom prst="actionButtonBlank">
            <a:avLst/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FIN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8" dur="2000"/>
                                        <p:tgtEl>
                                          <p:spTgt spid="6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8"/>
                  </p:tgtEl>
                </p:cond>
              </p:nextCondLst>
            </p:seq>
          </p:childTnLst>
        </p:cTn>
      </p:par>
    </p:tnLst>
    <p:bldLst>
      <p:bldP spid="6259" grpId="0" animBg="1"/>
      <p:bldP spid="6259" grpId="1" animBg="1"/>
      <p:bldP spid="6262" grpId="0" animBg="1"/>
      <p:bldP spid="6262" grpId="1" animBg="1"/>
      <p:bldP spid="6265" grpId="0" animBg="1"/>
      <p:bldP spid="6265" grpId="1" animBg="1"/>
      <p:bldP spid="6269" grpId="0" animBg="1"/>
      <p:bldP spid="6269" grpId="1" animBg="1"/>
      <p:bldP spid="6272" grpId="0" animBg="1"/>
      <p:bldP spid="6272" grpId="1" animBg="1"/>
      <p:bldP spid="6275" grpId="0" animBg="1"/>
      <p:bldP spid="6275" grpId="1" animBg="1"/>
      <p:bldP spid="6279" grpId="0" animBg="1"/>
      <p:bldP spid="6279" grpId="1" animBg="1"/>
      <p:bldP spid="6282" grpId="0" animBg="1"/>
      <p:bldP spid="6282" grpId="1" animBg="1"/>
      <p:bldP spid="6285" grpId="0" animBg="1"/>
      <p:bldP spid="6285" grpId="1" animBg="1"/>
      <p:bldP spid="6289" grpId="0" animBg="1"/>
      <p:bldP spid="6289" grpId="1" animBg="1"/>
      <p:bldP spid="6292" grpId="0" animBg="1"/>
      <p:bldP spid="6292" grpId="1" animBg="1"/>
      <p:bldP spid="6295" grpId="0" animBg="1"/>
      <p:bldP spid="6295" grpId="1" animBg="1"/>
      <p:bldP spid="6299" grpId="0" animBg="1"/>
      <p:bldP spid="6299" grpId="1" animBg="1"/>
      <p:bldP spid="6302" grpId="0" animBg="1"/>
      <p:bldP spid="6302" grpId="1" animBg="1"/>
      <p:bldP spid="6305" grpId="0" animBg="1"/>
      <p:bldP spid="6305" grpId="1" animBg="1"/>
      <p:bldP spid="6309" grpId="0" animBg="1"/>
      <p:bldP spid="6309" grpId="1" animBg="1"/>
      <p:bldP spid="6312" grpId="0" animBg="1"/>
      <p:bldP spid="6312" grpId="1" animBg="1"/>
      <p:bldP spid="6315" grpId="0" animBg="1"/>
      <p:bldP spid="6315" grpId="1" animBg="1"/>
      <p:bldP spid="6319" grpId="0" animBg="1"/>
      <p:bldP spid="6319" grpId="1" animBg="1"/>
      <p:bldP spid="6321" grpId="0" animBg="1"/>
      <p:bldP spid="6321" grpId="1" animBg="1"/>
      <p:bldP spid="6324" grpId="0" animBg="1"/>
      <p:bldP spid="6324" grpId="1" animBg="1"/>
      <p:bldP spid="6327" grpId="0" animBg="1"/>
      <p:bldP spid="6327" grpId="1" animBg="1"/>
      <p:bldP spid="6329" grpId="0" animBg="1"/>
      <p:bldP spid="6329" grpId="1" animBg="1"/>
      <p:bldP spid="6332" grpId="0" animBg="1"/>
      <p:bldP spid="6332" grpId="1" animBg="1"/>
      <p:bldP spid="6335" grpId="0" animBg="1"/>
      <p:bldP spid="6335" grpId="1" animBg="1"/>
      <p:bldP spid="6342" grpId="0" animBg="1"/>
      <p:bldP spid="6342" grpId="1" animBg="1"/>
      <p:bldP spid="6348" grpId="0" animBg="1"/>
      <p:bldP spid="63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" name="Oval 204"/>
          <p:cNvSpPr>
            <a:spLocks noChangeArrowheads="1"/>
          </p:cNvSpPr>
          <p:nvPr/>
        </p:nvSpPr>
        <p:spPr bwMode="auto">
          <a:xfrm>
            <a:off x="2628900" y="2971800"/>
            <a:ext cx="3581400" cy="358298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600" i="1" dirty="0" smtClean="0">
                <a:latin typeface="Comic Sans MS" pitchFamily="66" charset="0"/>
              </a:rPr>
              <a:t>Fin</a:t>
            </a:r>
            <a:endParaRPr lang="en-US" sz="9600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88957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¡¡¡Socorro!!!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19600" y="-20934"/>
            <a:ext cx="3467100" cy="2297043"/>
          </a:xfrm>
          <a:prstGeom prst="wedgeEllipseCallout">
            <a:avLst>
              <a:gd name="adj1" fmla="val -22673"/>
              <a:gd name="adj2" fmla="val 66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2950" y="304800"/>
            <a:ext cx="3276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smtClean="0"/>
              <a:t>lo </a:t>
            </a:r>
            <a:r>
              <a:rPr lang="en-US" sz="2800" dirty="0" err="1" smtClean="0"/>
              <a:t>dije</a:t>
            </a:r>
            <a:r>
              <a:rPr lang="en-US" sz="2800" dirty="0" smtClean="0"/>
              <a:t> </a:t>
            </a:r>
            <a:r>
              <a:rPr lang="en-US" sz="2800" dirty="0" err="1" smtClean="0"/>
              <a:t>diez</a:t>
            </a:r>
            <a:r>
              <a:rPr lang="en-US" sz="2800" dirty="0" smtClean="0"/>
              <a:t> </a:t>
            </a:r>
            <a:r>
              <a:rPr lang="en-US" sz="2800" dirty="0" err="1" smtClean="0"/>
              <a:t>veces</a:t>
            </a:r>
            <a:r>
              <a:rPr lang="en-US" sz="2800" dirty="0"/>
              <a:t>,</a:t>
            </a:r>
            <a:r>
              <a:rPr lang="en-US" sz="2800" smtClean="0"/>
              <a:t> </a:t>
            </a:r>
            <a:r>
              <a:rPr lang="en-US" sz="2800" dirty="0" smtClean="0"/>
              <a:t>Barcelona no </a:t>
            </a:r>
            <a:r>
              <a:rPr lang="en-US" sz="2800" dirty="0" err="1" smtClean="0"/>
              <a:t>es</a:t>
            </a:r>
            <a:r>
              <a:rPr lang="en-US" sz="2800" dirty="0" smtClean="0"/>
              <a:t> el </a:t>
            </a:r>
            <a:r>
              <a:rPr lang="en-US" sz="2800" dirty="0" err="1" smtClean="0"/>
              <a:t>mejor</a:t>
            </a:r>
            <a:r>
              <a:rPr lang="en-US" sz="2800" dirty="0" smtClean="0"/>
              <a:t> </a:t>
            </a:r>
            <a:r>
              <a:rPr lang="en-US" sz="2800" dirty="0" err="1" smtClean="0"/>
              <a:t>equipo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18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6" grpId="0" animBg="1"/>
      <p:bldP spid="1863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580</Words>
  <Application>Microsoft Office PowerPoint</Application>
  <PresentationFormat>On-screen Show (4:3)</PresentationFormat>
  <Paragraphs>362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Widergren</dc:creator>
  <cp:lastModifiedBy>Humphrey Fradl</cp:lastModifiedBy>
  <cp:revision>166</cp:revision>
  <dcterms:created xsi:type="dcterms:W3CDTF">2010-10-30T09:43:07Z</dcterms:created>
  <dcterms:modified xsi:type="dcterms:W3CDTF">2015-11-09T00:20:57Z</dcterms:modified>
</cp:coreProperties>
</file>