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4" r:id="rId16"/>
    <p:sldId id="276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5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2EB0F-4BB7-4607-85AD-72126195894A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E99C-2B6B-4FE5-84A9-4A581A6C1A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err="1" smtClean="0"/>
              <a:t>Español</a:t>
            </a:r>
            <a:r>
              <a:rPr lang="en-US" dirty="0" smtClean="0"/>
              <a:t> II</a:t>
            </a:r>
            <a:br>
              <a:rPr lang="en-US" dirty="0" smtClean="0"/>
            </a:br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Semestral</a:t>
            </a:r>
            <a:r>
              <a:rPr lang="en-US" dirty="0" smtClean="0"/>
              <a:t> 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90958" y="2209800"/>
            <a:ext cx="4472042" cy="3491621"/>
          </a:xfrm>
        </p:spPr>
        <p:txBody>
          <a:bodyPr>
            <a:normAutofit/>
          </a:bodyPr>
          <a:lstStyle/>
          <a:p>
            <a:r>
              <a:rPr lang="en-US" dirty="0" err="1" smtClean="0"/>
              <a:t>Práctica</a:t>
            </a:r>
            <a:r>
              <a:rPr lang="en-US" dirty="0" smtClean="0"/>
              <a:t> para el </a:t>
            </a:r>
          </a:p>
          <a:p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Semestral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El 17 de </a:t>
            </a:r>
            <a:r>
              <a:rPr lang="en-US" dirty="0" err="1" smtClean="0"/>
              <a:t>diciembre</a:t>
            </a:r>
            <a:r>
              <a:rPr lang="en-US" dirty="0" smtClean="0"/>
              <a:t> de 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050610"/>
            <a:ext cx="2766958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err="1" smtClean="0"/>
              <a:t>Circle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word</a:t>
            </a:r>
            <a:r>
              <a:rPr lang="es-ES_tradnl" b="1" dirty="0" smtClean="0"/>
              <a:t> </a:t>
            </a:r>
            <a:r>
              <a:rPr lang="es-ES_tradnl" b="1" dirty="0" err="1" smtClean="0"/>
              <a:t>replaced</a:t>
            </a:r>
            <a:r>
              <a:rPr lang="es-ES_tradnl" b="1" dirty="0" smtClean="0"/>
              <a:t> </a:t>
            </a:r>
            <a:br>
              <a:rPr lang="es-ES_tradnl" b="1" dirty="0" smtClean="0"/>
            </a:br>
            <a:r>
              <a:rPr lang="es-ES_tradnl" b="1" dirty="0" err="1" smtClean="0"/>
              <a:t>by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pronoun</a:t>
            </a:r>
            <a:r>
              <a:rPr lang="es-ES_tradnl" b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_tradnl" sz="4000" dirty="0"/>
              <a:t>¿No </a:t>
            </a:r>
            <a:r>
              <a:rPr lang="es-ES_tradnl" sz="4000" dirty="0">
                <a:solidFill>
                  <a:srgbClr val="CC00FF"/>
                </a:solidFill>
              </a:rPr>
              <a:t>la</a:t>
            </a:r>
            <a:r>
              <a:rPr lang="es-ES_tradnl" sz="4000" dirty="0"/>
              <a:t> ven?</a:t>
            </a:r>
            <a:endParaRPr lang="en-US" sz="4000" dirty="0"/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boleto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/>
              <a:t>m</a:t>
            </a:r>
            <a:r>
              <a:rPr lang="es-ES_tradnl" sz="4000" dirty="0" smtClean="0"/>
              <a:t>aletas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puerta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err="1" smtClean="0"/>
              <a:t>Circle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word</a:t>
            </a:r>
            <a:r>
              <a:rPr lang="es-ES_tradnl" b="1" dirty="0" smtClean="0"/>
              <a:t> </a:t>
            </a:r>
            <a:r>
              <a:rPr lang="es-ES_tradnl" b="1" dirty="0" err="1" smtClean="0"/>
              <a:t>replaced</a:t>
            </a:r>
            <a:r>
              <a:rPr lang="es-ES_tradnl" b="1" dirty="0" smtClean="0"/>
              <a:t> </a:t>
            </a:r>
            <a:br>
              <a:rPr lang="es-ES_tradnl" b="1" dirty="0" smtClean="0"/>
            </a:br>
            <a:r>
              <a:rPr lang="es-ES_tradnl" b="1" dirty="0" err="1" smtClean="0"/>
              <a:t>by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pronoun</a:t>
            </a:r>
            <a:r>
              <a:rPr lang="es-ES_tradnl" b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_tradnl" sz="4000" dirty="0"/>
              <a:t>¿Por qué no </a:t>
            </a:r>
            <a:r>
              <a:rPr lang="es-ES_tradnl" sz="4000" dirty="0">
                <a:solidFill>
                  <a:srgbClr val="CC00FF"/>
                </a:solidFill>
              </a:rPr>
              <a:t>la</a:t>
            </a:r>
            <a:r>
              <a:rPr lang="es-ES_tradnl" sz="4000" dirty="0"/>
              <a:t> llaman?</a:t>
            </a:r>
            <a:endParaRPr lang="en-US" sz="4000" dirty="0"/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pasajero 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agente </a:t>
            </a:r>
            <a:r>
              <a:rPr lang="es-ES_tradnl" sz="4000" dirty="0"/>
              <a:t>de </a:t>
            </a:r>
            <a:r>
              <a:rPr lang="es-ES_tradnl" sz="4000" dirty="0" smtClean="0"/>
              <a:t>viajes 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piloto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err="1" smtClean="0"/>
              <a:t>Circle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word</a:t>
            </a:r>
            <a:r>
              <a:rPr lang="es-ES_tradnl" b="1" dirty="0" smtClean="0"/>
              <a:t> </a:t>
            </a:r>
            <a:r>
              <a:rPr lang="es-ES_tradnl" b="1" dirty="0" err="1" smtClean="0"/>
              <a:t>replaced</a:t>
            </a:r>
            <a:r>
              <a:rPr lang="es-ES_tradnl" b="1" dirty="0" smtClean="0"/>
              <a:t> </a:t>
            </a:r>
            <a:br>
              <a:rPr lang="es-ES_tradnl" b="1" dirty="0" smtClean="0"/>
            </a:br>
            <a:r>
              <a:rPr lang="es-ES_tradnl" b="1" dirty="0" err="1" smtClean="0"/>
              <a:t>by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pronoun</a:t>
            </a:r>
            <a:r>
              <a:rPr lang="es-ES_tradnl" b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ES_tradnl" sz="4000" dirty="0"/>
              <a:t>No sé cómo hacer</a:t>
            </a:r>
            <a:r>
              <a:rPr lang="es-ES_tradnl" sz="4000" dirty="0">
                <a:solidFill>
                  <a:srgbClr val="CC00FF"/>
                </a:solidFill>
              </a:rPr>
              <a:t>las</a:t>
            </a:r>
            <a:r>
              <a:rPr lang="es-ES_tradnl" sz="4000" dirty="0"/>
              <a:t>.</a:t>
            </a:r>
            <a:endParaRPr lang="en-US" sz="4000" dirty="0"/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maletas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cola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reservación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s-ES_tradnl" b="1" dirty="0"/>
              <a:t>3. Match </a:t>
            </a:r>
            <a:r>
              <a:rPr lang="es-ES_tradnl" b="1" dirty="0" err="1"/>
              <a:t>the</a:t>
            </a:r>
            <a:r>
              <a:rPr lang="es-ES_tradnl" b="1" dirty="0"/>
              <a:t> </a:t>
            </a:r>
            <a:r>
              <a:rPr lang="es-ES_tradnl" b="1" dirty="0" err="1"/>
              <a:t>following</a:t>
            </a:r>
            <a:r>
              <a:rPr lang="es-ES_tradnl" b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4343400" cy="34657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sz="3600" b="1" dirty="0"/>
              <a:t>1.</a:t>
            </a:r>
            <a:r>
              <a:rPr lang="es-ES_tradnl" sz="3600" dirty="0"/>
              <a:t> I </a:t>
            </a:r>
            <a:r>
              <a:rPr lang="es-ES_tradnl" sz="3600" dirty="0" err="1"/>
              <a:t>give</a:t>
            </a:r>
            <a:r>
              <a:rPr lang="es-ES_tradnl" sz="3600" dirty="0"/>
              <a:t> </a:t>
            </a:r>
            <a:r>
              <a:rPr lang="es-ES_tradnl" sz="3600" dirty="0" err="1" smtClean="0"/>
              <a:t>her</a:t>
            </a:r>
            <a:r>
              <a:rPr lang="es-ES_tradnl" sz="3600" dirty="0" smtClean="0"/>
              <a:t> ........………</a:t>
            </a:r>
            <a:endParaRPr lang="en-US" sz="3600" dirty="0"/>
          </a:p>
          <a:p>
            <a:pPr>
              <a:buNone/>
            </a:pPr>
            <a:r>
              <a:rPr lang="es-ES_tradnl" sz="3600" b="1" dirty="0" smtClean="0"/>
              <a:t>2</a:t>
            </a:r>
            <a:r>
              <a:rPr lang="es-ES_tradnl" sz="3600" b="1" dirty="0"/>
              <a:t>.</a:t>
            </a:r>
            <a:r>
              <a:rPr lang="es-ES_tradnl" sz="3600" dirty="0"/>
              <a:t> </a:t>
            </a:r>
            <a:r>
              <a:rPr lang="es-ES_tradnl" sz="3600" dirty="0" err="1"/>
              <a:t>We</a:t>
            </a:r>
            <a:r>
              <a:rPr lang="es-ES_tradnl" sz="3600" dirty="0"/>
              <a:t> </a:t>
            </a:r>
            <a:r>
              <a:rPr lang="es-ES_tradnl" sz="3600" dirty="0" err="1"/>
              <a:t>ask</a:t>
            </a:r>
            <a:r>
              <a:rPr lang="es-ES_tradnl" sz="3600" dirty="0"/>
              <a:t> </a:t>
            </a:r>
            <a:r>
              <a:rPr lang="es-ES_tradnl" sz="3600" dirty="0" err="1" smtClean="0"/>
              <a:t>them</a:t>
            </a:r>
            <a:r>
              <a:rPr lang="es-ES_tradnl" sz="3600" dirty="0" smtClean="0"/>
              <a:t> ..........</a:t>
            </a:r>
            <a:endParaRPr lang="en-US" sz="3600" dirty="0"/>
          </a:p>
          <a:p>
            <a:pPr>
              <a:buNone/>
            </a:pPr>
            <a:r>
              <a:rPr lang="es-ES_tradnl" sz="3600" b="1" dirty="0" smtClean="0"/>
              <a:t>3</a:t>
            </a:r>
            <a:r>
              <a:rPr lang="es-ES_tradnl" sz="3600" b="1" dirty="0"/>
              <a:t>. </a:t>
            </a:r>
            <a:r>
              <a:rPr lang="es-ES_tradnl" sz="3600" dirty="0" err="1"/>
              <a:t>They</a:t>
            </a:r>
            <a:r>
              <a:rPr lang="es-ES_tradnl" sz="3600" dirty="0"/>
              <a:t> </a:t>
            </a:r>
            <a:r>
              <a:rPr lang="es-ES_tradnl" sz="3600" dirty="0" err="1"/>
              <a:t>ask</a:t>
            </a:r>
            <a:r>
              <a:rPr lang="es-ES_tradnl" sz="3600" dirty="0"/>
              <a:t> </a:t>
            </a:r>
            <a:r>
              <a:rPr lang="es-ES_tradnl" sz="3600" dirty="0" err="1" smtClean="0"/>
              <a:t>us</a:t>
            </a:r>
            <a:r>
              <a:rPr lang="es-ES_tradnl" sz="3600" dirty="0" smtClean="0"/>
              <a:t> ............</a:t>
            </a:r>
            <a:endParaRPr lang="en-US" sz="3600" dirty="0"/>
          </a:p>
          <a:p>
            <a:pPr>
              <a:buNone/>
            </a:pPr>
            <a:r>
              <a:rPr lang="es-ES_tradnl" sz="3600" b="1" dirty="0" smtClean="0"/>
              <a:t>4</a:t>
            </a:r>
            <a:r>
              <a:rPr lang="es-ES_tradnl" sz="3600" b="1" dirty="0"/>
              <a:t>. </a:t>
            </a:r>
            <a:r>
              <a:rPr lang="es-ES_tradnl" sz="3600" dirty="0" err="1"/>
              <a:t>She</a:t>
            </a:r>
            <a:r>
              <a:rPr lang="es-ES_tradnl" sz="3600" dirty="0"/>
              <a:t> </a:t>
            </a:r>
            <a:r>
              <a:rPr lang="es-ES_tradnl" sz="3600" dirty="0" err="1"/>
              <a:t>tells</a:t>
            </a:r>
            <a:r>
              <a:rPr lang="es-ES_tradnl" sz="3600" dirty="0"/>
              <a:t> </a:t>
            </a:r>
            <a:r>
              <a:rPr lang="es-ES_tradnl" sz="3600" dirty="0" err="1" smtClean="0"/>
              <a:t>you</a:t>
            </a:r>
            <a:r>
              <a:rPr lang="es-ES_tradnl" sz="3600" dirty="0" smtClean="0"/>
              <a:t> ..........</a:t>
            </a:r>
            <a:endParaRPr lang="en-US" sz="3600" dirty="0"/>
          </a:p>
          <a:p>
            <a:pPr>
              <a:buNone/>
            </a:pPr>
            <a:r>
              <a:rPr lang="es-ES_tradnl" sz="3600" b="1" dirty="0" smtClean="0"/>
              <a:t>5</a:t>
            </a:r>
            <a:r>
              <a:rPr lang="es-ES_tradnl" sz="3600" b="1" dirty="0"/>
              <a:t>. </a:t>
            </a:r>
            <a:r>
              <a:rPr lang="es-ES_tradnl" sz="3600" dirty="0" err="1"/>
              <a:t>You</a:t>
            </a:r>
            <a:r>
              <a:rPr lang="es-ES_tradnl" sz="3600" dirty="0"/>
              <a:t> </a:t>
            </a:r>
            <a:r>
              <a:rPr lang="es-ES_tradnl" sz="3600" dirty="0" err="1"/>
              <a:t>buy</a:t>
            </a:r>
            <a:r>
              <a:rPr lang="es-ES_tradnl" sz="3600" dirty="0"/>
              <a:t> </a:t>
            </a:r>
            <a:r>
              <a:rPr lang="es-ES_tradnl" sz="3600" dirty="0" smtClean="0"/>
              <a:t>me ............</a:t>
            </a:r>
            <a:endParaRPr lang="en-US" sz="36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4800600"/>
            <a:ext cx="472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600" b="1" dirty="0" smtClean="0">
                <a:solidFill>
                  <a:srgbClr val="FF0000"/>
                </a:solidFill>
              </a:rPr>
              <a:t>a</a:t>
            </a:r>
            <a:r>
              <a:rPr lang="es-ES_tradnl" sz="3600" b="1" dirty="0" smtClean="0"/>
              <a:t>.</a:t>
            </a:r>
            <a:r>
              <a:rPr lang="es-ES_tradnl" sz="3600" dirty="0" smtClean="0"/>
              <a:t> Les preguntamos …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304800" y="5486400"/>
            <a:ext cx="24054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b="1" dirty="0" smtClean="0">
                <a:solidFill>
                  <a:srgbClr val="FF0000"/>
                </a:solidFill>
              </a:rPr>
              <a:t>b</a:t>
            </a:r>
            <a:r>
              <a:rPr lang="es-ES_tradnl" sz="3600" b="1" dirty="0" smtClean="0"/>
              <a:t>. </a:t>
            </a:r>
            <a:r>
              <a:rPr lang="es-ES_tradnl" sz="3600" dirty="0" smtClean="0"/>
              <a:t>Te dice ...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4953000" y="4800600"/>
            <a:ext cx="33885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b="1" dirty="0" smtClean="0">
                <a:solidFill>
                  <a:srgbClr val="FF0000"/>
                </a:solidFill>
              </a:rPr>
              <a:t>c</a:t>
            </a:r>
            <a:r>
              <a:rPr lang="es-ES_tradnl" sz="3600" b="1" dirty="0" smtClean="0"/>
              <a:t>. </a:t>
            </a:r>
            <a:r>
              <a:rPr lang="es-ES_tradnl" sz="3600" dirty="0" smtClean="0"/>
              <a:t>Me compras ...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4953000" y="5410200"/>
            <a:ext cx="34266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b="1" dirty="0" smtClean="0">
                <a:solidFill>
                  <a:srgbClr val="FF0000"/>
                </a:solidFill>
              </a:rPr>
              <a:t>d</a:t>
            </a:r>
            <a:r>
              <a:rPr lang="es-ES_tradnl" sz="3600" b="1" dirty="0" smtClean="0"/>
              <a:t>.</a:t>
            </a:r>
            <a:r>
              <a:rPr lang="es-ES_tradnl" sz="3600" dirty="0" smtClean="0"/>
              <a:t> Le doy a ella ...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4953000" y="5943600"/>
            <a:ext cx="29883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b="1" dirty="0" smtClean="0">
                <a:solidFill>
                  <a:srgbClr val="FF0000"/>
                </a:solidFill>
              </a:rPr>
              <a:t>e</a:t>
            </a:r>
            <a:r>
              <a:rPr lang="es-ES_tradnl" sz="3600" b="1" dirty="0" smtClean="0"/>
              <a:t>.</a:t>
            </a:r>
            <a:r>
              <a:rPr lang="es-ES_tradnl" sz="3600" dirty="0" smtClean="0"/>
              <a:t> Nos piden ...</a:t>
            </a:r>
            <a:endParaRPr lang="en-US" sz="36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304800" y="4648200"/>
            <a:ext cx="8382000" cy="0"/>
          </a:xfrm>
          <a:prstGeom prst="line">
            <a:avLst/>
          </a:prstGeom>
          <a:ln w="38100" cmpd="sng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639718" y="1255931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a, </a:t>
            </a:r>
            <a:endParaRPr lang="en-US" sz="3600" dirty="0"/>
          </a:p>
        </p:txBody>
      </p:sp>
      <p:sp>
        <p:nvSpPr>
          <p:cNvPr id="12" name="Rectangle 11"/>
          <p:cNvSpPr/>
          <p:nvPr/>
        </p:nvSpPr>
        <p:spPr>
          <a:xfrm>
            <a:off x="6272269" y="1258669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b, </a:t>
            </a:r>
            <a:endParaRPr lang="en-US" sz="3600" dirty="0"/>
          </a:p>
        </p:txBody>
      </p:sp>
      <p:sp>
        <p:nvSpPr>
          <p:cNvPr id="13" name="Rectangle 12"/>
          <p:cNvSpPr/>
          <p:nvPr/>
        </p:nvSpPr>
        <p:spPr>
          <a:xfrm>
            <a:off x="6925018" y="1228388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c, </a:t>
            </a:r>
            <a:endParaRPr lang="en-US" sz="3600" dirty="0"/>
          </a:p>
        </p:txBody>
      </p:sp>
      <p:sp>
        <p:nvSpPr>
          <p:cNvPr id="14" name="Rectangle 13"/>
          <p:cNvSpPr/>
          <p:nvPr/>
        </p:nvSpPr>
        <p:spPr>
          <a:xfrm>
            <a:off x="7467600" y="1217371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d, </a:t>
            </a:r>
            <a:endParaRPr lang="en-US" sz="3600" dirty="0"/>
          </a:p>
        </p:txBody>
      </p:sp>
      <p:sp>
        <p:nvSpPr>
          <p:cNvPr id="15" name="Rectangle 14"/>
          <p:cNvSpPr/>
          <p:nvPr/>
        </p:nvSpPr>
        <p:spPr>
          <a:xfrm>
            <a:off x="8001000" y="1228388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e </a:t>
            </a:r>
            <a:endParaRPr lang="en-US" sz="3600" dirty="0"/>
          </a:p>
        </p:txBody>
      </p:sp>
      <p:sp>
        <p:nvSpPr>
          <p:cNvPr id="18" name="Rectangle 17"/>
          <p:cNvSpPr/>
          <p:nvPr/>
        </p:nvSpPr>
        <p:spPr>
          <a:xfrm>
            <a:off x="5639718" y="1870609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a, </a:t>
            </a:r>
            <a:endParaRPr lang="en-US" sz="3600" dirty="0"/>
          </a:p>
        </p:txBody>
      </p:sp>
      <p:sp>
        <p:nvSpPr>
          <p:cNvPr id="19" name="Rectangle 18"/>
          <p:cNvSpPr/>
          <p:nvPr/>
        </p:nvSpPr>
        <p:spPr>
          <a:xfrm>
            <a:off x="6272269" y="1873347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b, </a:t>
            </a:r>
            <a:endParaRPr lang="en-US" sz="3600" dirty="0"/>
          </a:p>
        </p:txBody>
      </p:sp>
      <p:sp>
        <p:nvSpPr>
          <p:cNvPr id="20" name="Rectangle 19"/>
          <p:cNvSpPr/>
          <p:nvPr/>
        </p:nvSpPr>
        <p:spPr>
          <a:xfrm>
            <a:off x="6925018" y="1843066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c, </a:t>
            </a:r>
            <a:endParaRPr lang="en-US" sz="3600" dirty="0"/>
          </a:p>
        </p:txBody>
      </p:sp>
      <p:sp>
        <p:nvSpPr>
          <p:cNvPr id="22" name="Rectangle 21"/>
          <p:cNvSpPr/>
          <p:nvPr/>
        </p:nvSpPr>
        <p:spPr>
          <a:xfrm>
            <a:off x="7467600" y="1832049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d, </a:t>
            </a:r>
            <a:endParaRPr lang="en-US" sz="3600" dirty="0"/>
          </a:p>
        </p:txBody>
      </p:sp>
      <p:sp>
        <p:nvSpPr>
          <p:cNvPr id="23" name="Rectangle 22"/>
          <p:cNvSpPr/>
          <p:nvPr/>
        </p:nvSpPr>
        <p:spPr>
          <a:xfrm>
            <a:off x="8001000" y="1843066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e </a:t>
            </a:r>
            <a:endParaRPr lang="en-US" sz="3600" dirty="0"/>
          </a:p>
        </p:txBody>
      </p:sp>
      <p:sp>
        <p:nvSpPr>
          <p:cNvPr id="24" name="Rectangle 23"/>
          <p:cNvSpPr/>
          <p:nvPr/>
        </p:nvSpPr>
        <p:spPr>
          <a:xfrm>
            <a:off x="5635128" y="2519678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a, </a:t>
            </a:r>
            <a:endParaRPr lang="en-US" sz="3600" dirty="0"/>
          </a:p>
        </p:txBody>
      </p:sp>
      <p:sp>
        <p:nvSpPr>
          <p:cNvPr id="25" name="Rectangle 24"/>
          <p:cNvSpPr/>
          <p:nvPr/>
        </p:nvSpPr>
        <p:spPr>
          <a:xfrm>
            <a:off x="6267679" y="2522416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b, </a:t>
            </a:r>
            <a:endParaRPr lang="en-US" sz="3600" dirty="0"/>
          </a:p>
        </p:txBody>
      </p:sp>
      <p:sp>
        <p:nvSpPr>
          <p:cNvPr id="26" name="Rectangle 25"/>
          <p:cNvSpPr/>
          <p:nvPr/>
        </p:nvSpPr>
        <p:spPr>
          <a:xfrm>
            <a:off x="6920428" y="2492135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c, </a:t>
            </a:r>
            <a:endParaRPr lang="en-US" sz="3600" dirty="0"/>
          </a:p>
        </p:txBody>
      </p:sp>
      <p:sp>
        <p:nvSpPr>
          <p:cNvPr id="27" name="Rectangle 26"/>
          <p:cNvSpPr/>
          <p:nvPr/>
        </p:nvSpPr>
        <p:spPr>
          <a:xfrm>
            <a:off x="7463010" y="2481118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d, </a:t>
            </a:r>
            <a:endParaRPr lang="en-US" sz="3600" dirty="0"/>
          </a:p>
        </p:txBody>
      </p:sp>
      <p:sp>
        <p:nvSpPr>
          <p:cNvPr id="28" name="Rectangle 27"/>
          <p:cNvSpPr/>
          <p:nvPr/>
        </p:nvSpPr>
        <p:spPr>
          <a:xfrm>
            <a:off x="7996410" y="2492135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e </a:t>
            </a:r>
            <a:endParaRPr lang="en-US" sz="3600" dirty="0"/>
          </a:p>
        </p:txBody>
      </p:sp>
      <p:sp>
        <p:nvSpPr>
          <p:cNvPr id="29" name="Rectangle 28"/>
          <p:cNvSpPr/>
          <p:nvPr/>
        </p:nvSpPr>
        <p:spPr>
          <a:xfrm>
            <a:off x="5641095" y="3168747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a, </a:t>
            </a:r>
            <a:endParaRPr lang="en-US" sz="3600" dirty="0"/>
          </a:p>
        </p:txBody>
      </p:sp>
      <p:sp>
        <p:nvSpPr>
          <p:cNvPr id="30" name="Rectangle 29"/>
          <p:cNvSpPr/>
          <p:nvPr/>
        </p:nvSpPr>
        <p:spPr>
          <a:xfrm>
            <a:off x="6273646" y="3171485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b, </a:t>
            </a:r>
            <a:endParaRPr lang="en-US" sz="3600" dirty="0"/>
          </a:p>
        </p:txBody>
      </p:sp>
      <p:sp>
        <p:nvSpPr>
          <p:cNvPr id="31" name="Rectangle 30"/>
          <p:cNvSpPr/>
          <p:nvPr/>
        </p:nvSpPr>
        <p:spPr>
          <a:xfrm>
            <a:off x="6926395" y="3141204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c, </a:t>
            </a:r>
            <a:endParaRPr lang="en-US" sz="3600" dirty="0"/>
          </a:p>
        </p:txBody>
      </p:sp>
      <p:sp>
        <p:nvSpPr>
          <p:cNvPr id="32" name="Rectangle 31"/>
          <p:cNvSpPr/>
          <p:nvPr/>
        </p:nvSpPr>
        <p:spPr>
          <a:xfrm>
            <a:off x="7468977" y="3130187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d, </a:t>
            </a:r>
            <a:endParaRPr lang="en-US" sz="3600" dirty="0"/>
          </a:p>
        </p:txBody>
      </p:sp>
      <p:sp>
        <p:nvSpPr>
          <p:cNvPr id="33" name="Rectangle 32"/>
          <p:cNvSpPr/>
          <p:nvPr/>
        </p:nvSpPr>
        <p:spPr>
          <a:xfrm>
            <a:off x="8002377" y="3141204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e </a:t>
            </a:r>
            <a:endParaRPr lang="en-US" sz="3600" dirty="0"/>
          </a:p>
        </p:txBody>
      </p:sp>
      <p:sp>
        <p:nvSpPr>
          <p:cNvPr id="34" name="Rectangle 33"/>
          <p:cNvSpPr/>
          <p:nvPr/>
        </p:nvSpPr>
        <p:spPr>
          <a:xfrm>
            <a:off x="5670474" y="3886201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a, </a:t>
            </a:r>
            <a:endParaRPr lang="en-US" sz="3600" dirty="0"/>
          </a:p>
        </p:txBody>
      </p:sp>
      <p:sp>
        <p:nvSpPr>
          <p:cNvPr id="35" name="Rectangle 34"/>
          <p:cNvSpPr/>
          <p:nvPr/>
        </p:nvSpPr>
        <p:spPr>
          <a:xfrm>
            <a:off x="6303025" y="3888939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b, </a:t>
            </a:r>
            <a:endParaRPr lang="en-US" sz="3600" dirty="0"/>
          </a:p>
        </p:txBody>
      </p:sp>
      <p:sp>
        <p:nvSpPr>
          <p:cNvPr id="36" name="Rectangle 35"/>
          <p:cNvSpPr/>
          <p:nvPr/>
        </p:nvSpPr>
        <p:spPr>
          <a:xfrm>
            <a:off x="6955774" y="3858658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c, </a:t>
            </a:r>
            <a:endParaRPr lang="en-US" sz="3600" dirty="0"/>
          </a:p>
        </p:txBody>
      </p:sp>
      <p:sp>
        <p:nvSpPr>
          <p:cNvPr id="37" name="Rectangle 36"/>
          <p:cNvSpPr/>
          <p:nvPr/>
        </p:nvSpPr>
        <p:spPr>
          <a:xfrm>
            <a:off x="7498356" y="3847641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d, </a:t>
            </a:r>
            <a:endParaRPr lang="en-US" sz="3600" dirty="0"/>
          </a:p>
        </p:txBody>
      </p:sp>
      <p:sp>
        <p:nvSpPr>
          <p:cNvPr id="38" name="Rectangle 37"/>
          <p:cNvSpPr/>
          <p:nvPr/>
        </p:nvSpPr>
        <p:spPr>
          <a:xfrm>
            <a:off x="8031756" y="3858658"/>
            <a:ext cx="65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e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4"/>
      <p:bldP spid="18" grpId="0"/>
      <p:bldP spid="28" grpId="0"/>
      <p:bldP spid="30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err="1"/>
              <a:t>Which</a:t>
            </a:r>
            <a:r>
              <a:rPr lang="es-ES_tradnl" b="1" dirty="0"/>
              <a:t> </a:t>
            </a:r>
            <a:r>
              <a:rPr lang="es-ES_tradnl" b="1" dirty="0" err="1"/>
              <a:t>does</a:t>
            </a:r>
            <a:r>
              <a:rPr lang="es-ES_tradnl" b="1" dirty="0"/>
              <a:t> </a:t>
            </a:r>
            <a:r>
              <a:rPr lang="es-ES_tradnl" b="1" dirty="0" err="1"/>
              <a:t>not</a:t>
            </a:r>
            <a:r>
              <a:rPr lang="es-ES_tradnl" b="1" dirty="0"/>
              <a:t> </a:t>
            </a:r>
            <a:r>
              <a:rPr lang="es-ES_tradnl" b="1" dirty="0" err="1"/>
              <a:t>belong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2785" y="5535440"/>
            <a:ext cx="2923815" cy="71645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ES_tradnl" sz="3600" dirty="0" smtClean="0"/>
              <a:t>la </a:t>
            </a:r>
            <a:r>
              <a:rPr lang="es-ES_tradnl" sz="3600" dirty="0"/>
              <a:t>tarjeta </a:t>
            </a:r>
            <a:r>
              <a:rPr lang="es-ES_tradnl" sz="3600" dirty="0" smtClean="0"/>
              <a:t>postal</a:t>
            </a:r>
          </a:p>
        </p:txBody>
      </p:sp>
      <p:sp>
        <p:nvSpPr>
          <p:cNvPr id="7" name="Rectangle 6"/>
          <p:cNvSpPr/>
          <p:nvPr/>
        </p:nvSpPr>
        <p:spPr>
          <a:xfrm>
            <a:off x="3283659" y="1766418"/>
            <a:ext cx="2453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la recepción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6477000" y="1786235"/>
            <a:ext cx="16523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el collar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3276600" y="2865520"/>
            <a:ext cx="26877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la habitación </a:t>
            </a:r>
          </a:p>
          <a:p>
            <a:r>
              <a:rPr lang="es-ES_tradnl" sz="3600" dirty="0" smtClean="0"/>
              <a:t>doble</a:t>
            </a: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6484812" y="2865520"/>
            <a:ext cx="22781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el ascensor</a:t>
            </a:r>
            <a:endParaRPr lang="en-US" sz="3600" dirty="0"/>
          </a:p>
        </p:txBody>
      </p:sp>
      <p:sp>
        <p:nvSpPr>
          <p:cNvPr id="11" name="Rectangle 10"/>
          <p:cNvSpPr/>
          <p:nvPr/>
        </p:nvSpPr>
        <p:spPr>
          <a:xfrm>
            <a:off x="3276600" y="4480611"/>
            <a:ext cx="18110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acampar</a:t>
            </a:r>
            <a:endParaRPr lang="en-US" sz="3600" dirty="0"/>
          </a:p>
        </p:txBody>
      </p:sp>
      <p:sp>
        <p:nvSpPr>
          <p:cNvPr id="12" name="Rectangle 11"/>
          <p:cNvSpPr/>
          <p:nvPr/>
        </p:nvSpPr>
        <p:spPr>
          <a:xfrm>
            <a:off x="6477000" y="4480611"/>
            <a:ext cx="19809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los aretes</a:t>
            </a:r>
            <a:endParaRPr lang="en-US" sz="3600" dirty="0"/>
          </a:p>
        </p:txBody>
      </p:sp>
      <p:sp>
        <p:nvSpPr>
          <p:cNvPr id="13" name="Rectangle 12"/>
          <p:cNvSpPr/>
          <p:nvPr/>
        </p:nvSpPr>
        <p:spPr>
          <a:xfrm>
            <a:off x="3276600" y="5548161"/>
            <a:ext cx="199413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montar a </a:t>
            </a:r>
          </a:p>
          <a:p>
            <a:r>
              <a:rPr lang="es-ES_tradnl" sz="3600" dirty="0" smtClean="0"/>
              <a:t>caballo</a:t>
            </a:r>
            <a:endParaRPr lang="en-US" sz="3600" dirty="0"/>
          </a:p>
        </p:txBody>
      </p:sp>
      <p:sp>
        <p:nvSpPr>
          <p:cNvPr id="14" name="Rectangle 13"/>
          <p:cNvSpPr/>
          <p:nvPr/>
        </p:nvSpPr>
        <p:spPr>
          <a:xfrm>
            <a:off x="6477000" y="5568159"/>
            <a:ext cx="14103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pescar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381000" y="1786235"/>
            <a:ext cx="15935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_tradnl" sz="3600" dirty="0"/>
              <a:t>el hotel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352785" y="2887229"/>
            <a:ext cx="26877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_tradnl" sz="3600" dirty="0"/>
              <a:t>la habitación </a:t>
            </a:r>
            <a:endParaRPr lang="es-ES_tradnl" sz="3600" dirty="0" smtClean="0"/>
          </a:p>
          <a:p>
            <a:pPr lvl="0"/>
            <a:r>
              <a:rPr lang="es-ES_tradnl" sz="3600" dirty="0" smtClean="0"/>
              <a:t>individual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369457" y="4467890"/>
            <a:ext cx="17525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_tradnl" sz="3600" dirty="0"/>
              <a:t>las joyas</a:t>
            </a:r>
            <a:endParaRPr lang="en-US" sz="36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29938" y="5339435"/>
            <a:ext cx="8382000" cy="46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29938" y="4245542"/>
            <a:ext cx="8382000" cy="46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27984" y="2628569"/>
            <a:ext cx="8382000" cy="46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err="1"/>
              <a:t>Which</a:t>
            </a:r>
            <a:r>
              <a:rPr lang="es-ES_tradnl" b="1" dirty="0"/>
              <a:t> </a:t>
            </a:r>
            <a:r>
              <a:rPr lang="es-ES_tradnl" b="1" dirty="0" err="1"/>
              <a:t>does</a:t>
            </a:r>
            <a:r>
              <a:rPr lang="es-ES_tradnl" b="1" dirty="0"/>
              <a:t> </a:t>
            </a:r>
            <a:r>
              <a:rPr lang="es-ES_tradnl" b="1" dirty="0" err="1"/>
              <a:t>not</a:t>
            </a:r>
            <a:r>
              <a:rPr lang="es-ES_tradnl" b="1" dirty="0"/>
              <a:t> </a:t>
            </a:r>
            <a:r>
              <a:rPr lang="es-ES_tradnl" b="1" dirty="0" err="1"/>
              <a:t>belong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166" y="2702020"/>
            <a:ext cx="3200400" cy="3012980"/>
          </a:xfrm>
        </p:spPr>
        <p:txBody>
          <a:bodyPr>
            <a:noAutofit/>
          </a:bodyPr>
          <a:lstStyle/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356813" y="2057400"/>
            <a:ext cx="18313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el turista</a:t>
            </a:r>
            <a:endParaRPr lang="en-US" sz="3600" dirty="0"/>
          </a:p>
        </p:txBody>
      </p:sp>
      <p:sp>
        <p:nvSpPr>
          <p:cNvPr id="16" name="Rectangle 15"/>
          <p:cNvSpPr/>
          <p:nvPr/>
        </p:nvSpPr>
        <p:spPr>
          <a:xfrm>
            <a:off x="6096000" y="2098282"/>
            <a:ext cx="27092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las artesanías</a:t>
            </a:r>
            <a:endParaRPr lang="en-US" sz="3600" dirty="0"/>
          </a:p>
        </p:txBody>
      </p:sp>
      <p:sp>
        <p:nvSpPr>
          <p:cNvPr id="17" name="Rectangle 16"/>
          <p:cNvSpPr/>
          <p:nvPr/>
        </p:nvSpPr>
        <p:spPr>
          <a:xfrm>
            <a:off x="381000" y="3215840"/>
            <a:ext cx="253210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_tradnl" sz="3600" dirty="0" smtClean="0"/>
              <a:t>la tarjeta de </a:t>
            </a:r>
          </a:p>
          <a:p>
            <a:pPr lvl="0"/>
            <a:r>
              <a:rPr lang="es-ES_tradnl" sz="3600" dirty="0" smtClean="0"/>
              <a:t>crédito</a:t>
            </a:r>
            <a:endParaRPr lang="en-US" sz="3600" dirty="0"/>
          </a:p>
        </p:txBody>
      </p:sp>
      <p:sp>
        <p:nvSpPr>
          <p:cNvPr id="18" name="Rectangle 17"/>
          <p:cNvSpPr/>
          <p:nvPr/>
        </p:nvSpPr>
        <p:spPr>
          <a:xfrm>
            <a:off x="3328355" y="3215839"/>
            <a:ext cx="24872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600" dirty="0" smtClean="0"/>
              <a:t>el dinero en </a:t>
            </a:r>
          </a:p>
          <a:p>
            <a:r>
              <a:rPr lang="es-ES_tradnl" sz="3600" dirty="0" smtClean="0"/>
              <a:t>efectivo</a:t>
            </a:r>
            <a:endParaRPr lang="en-US" sz="3600" dirty="0"/>
          </a:p>
        </p:txBody>
      </p:sp>
      <p:sp>
        <p:nvSpPr>
          <p:cNvPr id="19" name="Rectangle 18"/>
          <p:cNvSpPr/>
          <p:nvPr/>
        </p:nvSpPr>
        <p:spPr>
          <a:xfrm>
            <a:off x="3328355" y="4851086"/>
            <a:ext cx="1474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la llave</a:t>
            </a:r>
            <a:endParaRPr lang="en-US" sz="3600" dirty="0"/>
          </a:p>
        </p:txBody>
      </p:sp>
      <p:sp>
        <p:nvSpPr>
          <p:cNvPr id="20" name="Rectangle 19"/>
          <p:cNvSpPr/>
          <p:nvPr/>
        </p:nvSpPr>
        <p:spPr>
          <a:xfrm>
            <a:off x="6096000" y="4840069"/>
            <a:ext cx="16482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 smtClean="0"/>
              <a:t>el anillo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381000" y="2055689"/>
            <a:ext cx="23813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_tradnl" sz="3600" dirty="0"/>
              <a:t>tomar fotos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0" y="3200400"/>
            <a:ext cx="17525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600" dirty="0"/>
              <a:t>las joyas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4918" y="4840069"/>
            <a:ext cx="16523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_tradnl" sz="3600" dirty="0"/>
              <a:t>el collar</a:t>
            </a:r>
            <a:endParaRPr lang="en-US" sz="36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152400" y="4602302"/>
            <a:ext cx="8652868" cy="42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52400" y="2926844"/>
            <a:ext cx="8652868" cy="42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998" y="2341535"/>
            <a:ext cx="4242002" cy="419100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s-ES_tradnl" dirty="0" err="1"/>
              <a:t>it’s</a:t>
            </a:r>
            <a:r>
              <a:rPr lang="es-ES_tradnl" dirty="0"/>
              <a:t> </a:t>
            </a:r>
            <a:r>
              <a:rPr lang="es-ES_tradnl" dirty="0" err="1" smtClean="0"/>
              <a:t>important</a:t>
            </a:r>
            <a:r>
              <a:rPr lang="es-ES_tradnl" dirty="0" smtClean="0"/>
              <a:t> .............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/>
              <a:t>stay</a:t>
            </a:r>
            <a:r>
              <a:rPr lang="es-ES_tradnl" dirty="0"/>
              <a:t> </a:t>
            </a:r>
            <a:r>
              <a:rPr lang="es-ES_tradnl" dirty="0" err="1" smtClean="0"/>
              <a:t>fit</a:t>
            </a:r>
            <a:r>
              <a:rPr lang="es-ES_tradnl" dirty="0" smtClean="0"/>
              <a:t>....................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s-ES_tradnl" dirty="0" err="1" smtClean="0"/>
              <a:t>it’s</a:t>
            </a:r>
            <a:r>
              <a:rPr lang="es-ES_tradnl" dirty="0" smtClean="0"/>
              <a:t> </a:t>
            </a:r>
            <a:r>
              <a:rPr lang="es-ES_tradnl" dirty="0" err="1"/>
              <a:t>healthful</a:t>
            </a:r>
            <a:r>
              <a:rPr lang="es-ES_tradnl" dirty="0" smtClean="0"/>
              <a:t>...............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/>
              <a:t>play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a </a:t>
            </a:r>
            <a:r>
              <a:rPr lang="es-ES_tradnl" dirty="0" err="1" smtClean="0"/>
              <a:t>team</a:t>
            </a:r>
            <a:r>
              <a:rPr lang="es-ES_tradnl" dirty="0" smtClean="0"/>
              <a:t>……..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s-ES_tradnl" dirty="0" err="1" smtClean="0"/>
              <a:t>it’s</a:t>
            </a:r>
            <a:r>
              <a:rPr lang="es-ES_tradnl" dirty="0" smtClean="0"/>
              <a:t> </a:t>
            </a:r>
            <a:r>
              <a:rPr lang="es-ES_tradnl" dirty="0" err="1"/>
              <a:t>necessary</a:t>
            </a:r>
            <a:r>
              <a:rPr lang="es-ES_tradnl" dirty="0" smtClean="0"/>
              <a:t>..............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exercise</a:t>
            </a:r>
            <a:r>
              <a:rPr lang="es-ES_tradnl" dirty="0" smtClean="0"/>
              <a:t> .................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/>
              <a:t>Olympic</a:t>
            </a:r>
            <a:r>
              <a:rPr lang="es-ES_tradnl" dirty="0"/>
              <a:t> </a:t>
            </a:r>
            <a:r>
              <a:rPr lang="es-ES_tradnl" dirty="0" err="1" smtClean="0"/>
              <a:t>Games</a:t>
            </a:r>
            <a:r>
              <a:rPr lang="es-ES_tradnl" dirty="0" smtClean="0"/>
              <a:t>….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s-ES_tradnl" dirty="0" err="1" smtClean="0"/>
              <a:t>it’s</a:t>
            </a:r>
            <a:r>
              <a:rPr lang="es-ES_tradnl" dirty="0" smtClean="0"/>
              <a:t> </a:t>
            </a:r>
            <a:r>
              <a:rPr lang="es-ES_tradnl" dirty="0" err="1" smtClean="0"/>
              <a:t>good</a:t>
            </a:r>
            <a:r>
              <a:rPr lang="es-ES_tradnl" dirty="0" smtClean="0"/>
              <a:t> .....................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s-ES_tradnl" dirty="0" err="1" smtClean="0"/>
              <a:t>Competition</a:t>
            </a:r>
            <a:r>
              <a:rPr lang="es-ES_tradnl" dirty="0" smtClean="0"/>
              <a:t> …………….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495341" y="226540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a, </a:t>
            </a:r>
            <a:endParaRPr lang="en-US" sz="3000" dirty="0"/>
          </a:p>
        </p:txBody>
      </p:sp>
      <p:sp>
        <p:nvSpPr>
          <p:cNvPr id="14" name="Rectangle 13"/>
          <p:cNvSpPr/>
          <p:nvPr/>
        </p:nvSpPr>
        <p:spPr>
          <a:xfrm>
            <a:off x="4957710" y="226540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b, </a:t>
            </a:r>
            <a:endParaRPr lang="en-US" sz="3000" dirty="0"/>
          </a:p>
        </p:txBody>
      </p:sp>
      <p:sp>
        <p:nvSpPr>
          <p:cNvPr id="15" name="Rectangle 14"/>
          <p:cNvSpPr/>
          <p:nvPr/>
        </p:nvSpPr>
        <p:spPr>
          <a:xfrm>
            <a:off x="5431759" y="226540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c, </a:t>
            </a:r>
            <a:endParaRPr lang="en-US" sz="3000" dirty="0"/>
          </a:p>
        </p:txBody>
      </p:sp>
      <p:sp>
        <p:nvSpPr>
          <p:cNvPr id="16" name="Rectangle 15"/>
          <p:cNvSpPr/>
          <p:nvPr/>
        </p:nvSpPr>
        <p:spPr>
          <a:xfrm>
            <a:off x="5892807" y="226540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d, </a:t>
            </a:r>
            <a:endParaRPr lang="en-US" sz="3000" dirty="0"/>
          </a:p>
        </p:txBody>
      </p:sp>
      <p:sp>
        <p:nvSpPr>
          <p:cNvPr id="17" name="Rectangle 16"/>
          <p:cNvSpPr/>
          <p:nvPr/>
        </p:nvSpPr>
        <p:spPr>
          <a:xfrm>
            <a:off x="6343016" y="226540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e</a:t>
            </a:r>
            <a:r>
              <a:rPr lang="en-US" sz="3000" b="1" dirty="0" smtClean="0"/>
              <a:t>, </a:t>
            </a:r>
            <a:endParaRPr lang="en-US" sz="3000" dirty="0"/>
          </a:p>
        </p:txBody>
      </p:sp>
      <p:sp>
        <p:nvSpPr>
          <p:cNvPr id="18" name="Rectangle 17"/>
          <p:cNvSpPr/>
          <p:nvPr/>
        </p:nvSpPr>
        <p:spPr>
          <a:xfrm>
            <a:off x="6827904" y="226540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f, </a:t>
            </a:r>
            <a:endParaRPr lang="en-US" sz="3000" dirty="0"/>
          </a:p>
        </p:txBody>
      </p:sp>
      <p:sp>
        <p:nvSpPr>
          <p:cNvPr id="19" name="Rectangle 18"/>
          <p:cNvSpPr/>
          <p:nvPr/>
        </p:nvSpPr>
        <p:spPr>
          <a:xfrm>
            <a:off x="7237071" y="226540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g, </a:t>
            </a:r>
            <a:endParaRPr lang="en-US" sz="3000" dirty="0"/>
          </a:p>
        </p:txBody>
      </p:sp>
      <p:sp>
        <p:nvSpPr>
          <p:cNvPr id="20" name="Rectangle 19"/>
          <p:cNvSpPr/>
          <p:nvPr/>
        </p:nvSpPr>
        <p:spPr>
          <a:xfrm>
            <a:off x="7692799" y="226540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h, </a:t>
            </a:r>
            <a:endParaRPr lang="en-US" sz="3000" dirty="0"/>
          </a:p>
        </p:txBody>
      </p:sp>
      <p:sp>
        <p:nvSpPr>
          <p:cNvPr id="23" name="Rectangle 22"/>
          <p:cNvSpPr/>
          <p:nvPr/>
        </p:nvSpPr>
        <p:spPr>
          <a:xfrm>
            <a:off x="8186451" y="226540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/>
              <a:t>i</a:t>
            </a:r>
            <a:r>
              <a:rPr lang="en-US" sz="3000" b="1" dirty="0" smtClean="0"/>
              <a:t>, </a:t>
            </a:r>
            <a:endParaRPr lang="en-US" sz="3000" dirty="0"/>
          </a:p>
        </p:txBody>
      </p:sp>
      <p:sp>
        <p:nvSpPr>
          <p:cNvPr id="27" name="Rectangle 26"/>
          <p:cNvSpPr/>
          <p:nvPr/>
        </p:nvSpPr>
        <p:spPr>
          <a:xfrm>
            <a:off x="4495341" y="2730540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a, </a:t>
            </a:r>
            <a:endParaRPr lang="en-US" sz="3000" dirty="0"/>
          </a:p>
        </p:txBody>
      </p:sp>
      <p:sp>
        <p:nvSpPr>
          <p:cNvPr id="28" name="Rectangle 27"/>
          <p:cNvSpPr/>
          <p:nvPr/>
        </p:nvSpPr>
        <p:spPr>
          <a:xfrm>
            <a:off x="4957710" y="2730540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b, </a:t>
            </a:r>
            <a:endParaRPr lang="en-US" sz="3000" dirty="0"/>
          </a:p>
        </p:txBody>
      </p:sp>
      <p:sp>
        <p:nvSpPr>
          <p:cNvPr id="29" name="Rectangle 28"/>
          <p:cNvSpPr/>
          <p:nvPr/>
        </p:nvSpPr>
        <p:spPr>
          <a:xfrm>
            <a:off x="5431759" y="2730540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c, </a:t>
            </a:r>
            <a:endParaRPr lang="en-US" sz="3000" dirty="0"/>
          </a:p>
        </p:txBody>
      </p:sp>
      <p:sp>
        <p:nvSpPr>
          <p:cNvPr id="30" name="Rectangle 29"/>
          <p:cNvSpPr/>
          <p:nvPr/>
        </p:nvSpPr>
        <p:spPr>
          <a:xfrm>
            <a:off x="5892807" y="2730540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d, </a:t>
            </a:r>
            <a:endParaRPr lang="en-US" sz="3000" dirty="0"/>
          </a:p>
        </p:txBody>
      </p:sp>
      <p:sp>
        <p:nvSpPr>
          <p:cNvPr id="31" name="Rectangle 30"/>
          <p:cNvSpPr/>
          <p:nvPr/>
        </p:nvSpPr>
        <p:spPr>
          <a:xfrm>
            <a:off x="6343016" y="2730540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e</a:t>
            </a:r>
            <a:r>
              <a:rPr lang="en-US" sz="3000" b="1" dirty="0" smtClean="0"/>
              <a:t>, </a:t>
            </a:r>
            <a:endParaRPr lang="en-US" sz="3000" dirty="0"/>
          </a:p>
        </p:txBody>
      </p:sp>
      <p:sp>
        <p:nvSpPr>
          <p:cNvPr id="32" name="Rectangle 31"/>
          <p:cNvSpPr/>
          <p:nvPr/>
        </p:nvSpPr>
        <p:spPr>
          <a:xfrm>
            <a:off x="6827904" y="2730540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f, </a:t>
            </a:r>
            <a:endParaRPr lang="en-US" sz="3000" dirty="0"/>
          </a:p>
        </p:txBody>
      </p:sp>
      <p:sp>
        <p:nvSpPr>
          <p:cNvPr id="33" name="Rectangle 32"/>
          <p:cNvSpPr/>
          <p:nvPr/>
        </p:nvSpPr>
        <p:spPr>
          <a:xfrm>
            <a:off x="7237071" y="2786411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g, </a:t>
            </a:r>
            <a:endParaRPr lang="en-US" sz="3000" dirty="0"/>
          </a:p>
        </p:txBody>
      </p:sp>
      <p:sp>
        <p:nvSpPr>
          <p:cNvPr id="34" name="Rectangle 33"/>
          <p:cNvSpPr/>
          <p:nvPr/>
        </p:nvSpPr>
        <p:spPr>
          <a:xfrm>
            <a:off x="7692799" y="2730540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h, </a:t>
            </a:r>
            <a:endParaRPr lang="en-US" sz="3000" dirty="0"/>
          </a:p>
        </p:txBody>
      </p:sp>
      <p:sp>
        <p:nvSpPr>
          <p:cNvPr id="35" name="Rectangle 34"/>
          <p:cNvSpPr/>
          <p:nvPr/>
        </p:nvSpPr>
        <p:spPr>
          <a:xfrm>
            <a:off x="8186451" y="2730540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/>
              <a:t>i</a:t>
            </a:r>
            <a:r>
              <a:rPr lang="en-US" sz="3000" b="1" dirty="0"/>
              <a:t>.</a:t>
            </a:r>
            <a:r>
              <a:rPr lang="en-US" sz="3000" b="1" dirty="0" smtClean="0"/>
              <a:t> </a:t>
            </a:r>
            <a:endParaRPr lang="en-US" sz="3000" dirty="0"/>
          </a:p>
        </p:txBody>
      </p:sp>
      <p:sp>
        <p:nvSpPr>
          <p:cNvPr id="36" name="Rectangle 35"/>
          <p:cNvSpPr/>
          <p:nvPr/>
        </p:nvSpPr>
        <p:spPr>
          <a:xfrm>
            <a:off x="4526266" y="3195678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a, </a:t>
            </a:r>
            <a:endParaRPr lang="en-US" sz="3000" dirty="0"/>
          </a:p>
        </p:txBody>
      </p:sp>
      <p:sp>
        <p:nvSpPr>
          <p:cNvPr id="37" name="Rectangle 36"/>
          <p:cNvSpPr/>
          <p:nvPr/>
        </p:nvSpPr>
        <p:spPr>
          <a:xfrm>
            <a:off x="4988635" y="3195678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b, </a:t>
            </a:r>
            <a:endParaRPr lang="en-US" sz="3000" dirty="0"/>
          </a:p>
        </p:txBody>
      </p:sp>
      <p:sp>
        <p:nvSpPr>
          <p:cNvPr id="38" name="Rectangle 37"/>
          <p:cNvSpPr/>
          <p:nvPr/>
        </p:nvSpPr>
        <p:spPr>
          <a:xfrm>
            <a:off x="5462684" y="3195678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c, </a:t>
            </a:r>
            <a:endParaRPr lang="en-US" sz="3000" dirty="0"/>
          </a:p>
        </p:txBody>
      </p:sp>
      <p:sp>
        <p:nvSpPr>
          <p:cNvPr id="39" name="Rectangle 38"/>
          <p:cNvSpPr/>
          <p:nvPr/>
        </p:nvSpPr>
        <p:spPr>
          <a:xfrm>
            <a:off x="5923732" y="3195678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d, </a:t>
            </a:r>
            <a:endParaRPr lang="en-US" sz="3000" dirty="0"/>
          </a:p>
        </p:txBody>
      </p:sp>
      <p:sp>
        <p:nvSpPr>
          <p:cNvPr id="40" name="Rectangle 39"/>
          <p:cNvSpPr/>
          <p:nvPr/>
        </p:nvSpPr>
        <p:spPr>
          <a:xfrm>
            <a:off x="6373941" y="3195678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e</a:t>
            </a:r>
            <a:r>
              <a:rPr lang="en-US" sz="3000" b="1" dirty="0" smtClean="0"/>
              <a:t>, </a:t>
            </a:r>
            <a:endParaRPr lang="en-US" sz="3000" dirty="0"/>
          </a:p>
        </p:txBody>
      </p:sp>
      <p:sp>
        <p:nvSpPr>
          <p:cNvPr id="41" name="Rectangle 40"/>
          <p:cNvSpPr/>
          <p:nvPr/>
        </p:nvSpPr>
        <p:spPr>
          <a:xfrm>
            <a:off x="6858829" y="3195678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f, </a:t>
            </a:r>
            <a:endParaRPr lang="en-US" sz="3000" dirty="0"/>
          </a:p>
        </p:txBody>
      </p:sp>
      <p:sp>
        <p:nvSpPr>
          <p:cNvPr id="42" name="Rectangle 41"/>
          <p:cNvSpPr/>
          <p:nvPr/>
        </p:nvSpPr>
        <p:spPr>
          <a:xfrm>
            <a:off x="7267996" y="3195678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g, </a:t>
            </a:r>
            <a:endParaRPr lang="en-US" sz="3000" dirty="0"/>
          </a:p>
        </p:txBody>
      </p:sp>
      <p:sp>
        <p:nvSpPr>
          <p:cNvPr id="43" name="Rectangle 42"/>
          <p:cNvSpPr/>
          <p:nvPr/>
        </p:nvSpPr>
        <p:spPr>
          <a:xfrm>
            <a:off x="7723724" y="3195678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h, </a:t>
            </a:r>
            <a:endParaRPr lang="en-US" sz="3000" dirty="0"/>
          </a:p>
        </p:txBody>
      </p:sp>
      <p:sp>
        <p:nvSpPr>
          <p:cNvPr id="44" name="Rectangle 43"/>
          <p:cNvSpPr/>
          <p:nvPr/>
        </p:nvSpPr>
        <p:spPr>
          <a:xfrm>
            <a:off x="8217376" y="3195678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/>
              <a:t>i</a:t>
            </a:r>
            <a:r>
              <a:rPr lang="en-US" sz="3000" b="1" dirty="0"/>
              <a:t>.</a:t>
            </a:r>
            <a:r>
              <a:rPr lang="en-US" sz="3000" b="1" dirty="0" smtClean="0"/>
              <a:t> </a:t>
            </a:r>
            <a:endParaRPr lang="en-US" sz="3000" dirty="0"/>
          </a:p>
        </p:txBody>
      </p:sp>
      <p:sp>
        <p:nvSpPr>
          <p:cNvPr id="45" name="Rectangle 44"/>
          <p:cNvSpPr/>
          <p:nvPr/>
        </p:nvSpPr>
        <p:spPr>
          <a:xfrm>
            <a:off x="4526266" y="367577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a, </a:t>
            </a:r>
            <a:endParaRPr lang="en-US" sz="3000" dirty="0"/>
          </a:p>
        </p:txBody>
      </p:sp>
      <p:sp>
        <p:nvSpPr>
          <p:cNvPr id="46" name="Rectangle 45"/>
          <p:cNvSpPr/>
          <p:nvPr/>
        </p:nvSpPr>
        <p:spPr>
          <a:xfrm>
            <a:off x="4988635" y="367577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b, </a:t>
            </a:r>
            <a:endParaRPr lang="en-US" sz="3000" dirty="0"/>
          </a:p>
        </p:txBody>
      </p:sp>
      <p:sp>
        <p:nvSpPr>
          <p:cNvPr id="47" name="Rectangle 46"/>
          <p:cNvSpPr/>
          <p:nvPr/>
        </p:nvSpPr>
        <p:spPr>
          <a:xfrm>
            <a:off x="5462684" y="367577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c, </a:t>
            </a:r>
            <a:endParaRPr lang="en-US" sz="3000" dirty="0"/>
          </a:p>
        </p:txBody>
      </p:sp>
      <p:sp>
        <p:nvSpPr>
          <p:cNvPr id="48" name="Rectangle 47"/>
          <p:cNvSpPr/>
          <p:nvPr/>
        </p:nvSpPr>
        <p:spPr>
          <a:xfrm>
            <a:off x="5923732" y="367577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d, </a:t>
            </a:r>
            <a:endParaRPr lang="en-US" sz="3000" dirty="0"/>
          </a:p>
        </p:txBody>
      </p:sp>
      <p:sp>
        <p:nvSpPr>
          <p:cNvPr id="49" name="Rectangle 48"/>
          <p:cNvSpPr/>
          <p:nvPr/>
        </p:nvSpPr>
        <p:spPr>
          <a:xfrm>
            <a:off x="6373941" y="367577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e</a:t>
            </a:r>
            <a:r>
              <a:rPr lang="en-US" sz="3000" b="1" dirty="0" smtClean="0"/>
              <a:t>, </a:t>
            </a:r>
            <a:endParaRPr lang="en-US" sz="3000" dirty="0"/>
          </a:p>
        </p:txBody>
      </p:sp>
      <p:sp>
        <p:nvSpPr>
          <p:cNvPr id="50" name="Rectangle 49"/>
          <p:cNvSpPr/>
          <p:nvPr/>
        </p:nvSpPr>
        <p:spPr>
          <a:xfrm>
            <a:off x="6858829" y="367577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f, </a:t>
            </a:r>
            <a:endParaRPr lang="en-US" sz="3000" dirty="0"/>
          </a:p>
        </p:txBody>
      </p:sp>
      <p:sp>
        <p:nvSpPr>
          <p:cNvPr id="51" name="Rectangle 50"/>
          <p:cNvSpPr/>
          <p:nvPr/>
        </p:nvSpPr>
        <p:spPr>
          <a:xfrm>
            <a:off x="7267996" y="367577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g, </a:t>
            </a:r>
            <a:endParaRPr lang="en-US" sz="3000" dirty="0"/>
          </a:p>
        </p:txBody>
      </p:sp>
      <p:sp>
        <p:nvSpPr>
          <p:cNvPr id="52" name="Rectangle 51"/>
          <p:cNvSpPr/>
          <p:nvPr/>
        </p:nvSpPr>
        <p:spPr>
          <a:xfrm>
            <a:off x="7723724" y="367577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h, </a:t>
            </a:r>
            <a:endParaRPr lang="en-US" sz="3000" dirty="0"/>
          </a:p>
        </p:txBody>
      </p:sp>
      <p:sp>
        <p:nvSpPr>
          <p:cNvPr id="53" name="Rectangle 52"/>
          <p:cNvSpPr/>
          <p:nvPr/>
        </p:nvSpPr>
        <p:spPr>
          <a:xfrm>
            <a:off x="8217376" y="367577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/>
              <a:t>i</a:t>
            </a:r>
            <a:r>
              <a:rPr lang="en-US" sz="3000" b="1" dirty="0"/>
              <a:t>.</a:t>
            </a:r>
            <a:r>
              <a:rPr lang="en-US" sz="3000" b="1" dirty="0" smtClean="0"/>
              <a:t> </a:t>
            </a:r>
            <a:endParaRPr lang="en-US" sz="3000" dirty="0"/>
          </a:p>
        </p:txBody>
      </p:sp>
      <p:sp>
        <p:nvSpPr>
          <p:cNvPr id="54" name="Rectangle 53"/>
          <p:cNvSpPr/>
          <p:nvPr/>
        </p:nvSpPr>
        <p:spPr>
          <a:xfrm>
            <a:off x="4526266" y="412595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a, </a:t>
            </a:r>
            <a:endParaRPr lang="en-US" sz="3000" dirty="0"/>
          </a:p>
        </p:txBody>
      </p:sp>
      <p:sp>
        <p:nvSpPr>
          <p:cNvPr id="55" name="Rectangle 54"/>
          <p:cNvSpPr/>
          <p:nvPr/>
        </p:nvSpPr>
        <p:spPr>
          <a:xfrm>
            <a:off x="4988635" y="412595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b, </a:t>
            </a:r>
            <a:endParaRPr lang="en-US" sz="3000" dirty="0"/>
          </a:p>
        </p:txBody>
      </p:sp>
      <p:sp>
        <p:nvSpPr>
          <p:cNvPr id="56" name="Rectangle 55"/>
          <p:cNvSpPr/>
          <p:nvPr/>
        </p:nvSpPr>
        <p:spPr>
          <a:xfrm>
            <a:off x="5462684" y="412595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c, </a:t>
            </a:r>
            <a:endParaRPr lang="en-US" sz="3000" dirty="0"/>
          </a:p>
        </p:txBody>
      </p:sp>
      <p:sp>
        <p:nvSpPr>
          <p:cNvPr id="57" name="Rectangle 56"/>
          <p:cNvSpPr/>
          <p:nvPr/>
        </p:nvSpPr>
        <p:spPr>
          <a:xfrm>
            <a:off x="5923732" y="412595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d, </a:t>
            </a:r>
            <a:endParaRPr lang="en-US" sz="3000" dirty="0"/>
          </a:p>
        </p:txBody>
      </p:sp>
      <p:sp>
        <p:nvSpPr>
          <p:cNvPr id="58" name="Rectangle 57"/>
          <p:cNvSpPr/>
          <p:nvPr/>
        </p:nvSpPr>
        <p:spPr>
          <a:xfrm>
            <a:off x="6373941" y="412595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e</a:t>
            </a:r>
            <a:r>
              <a:rPr lang="en-US" sz="3000" b="1" dirty="0" smtClean="0"/>
              <a:t>, </a:t>
            </a:r>
            <a:endParaRPr lang="en-US" sz="3000" dirty="0"/>
          </a:p>
        </p:txBody>
      </p:sp>
      <p:sp>
        <p:nvSpPr>
          <p:cNvPr id="59" name="Rectangle 58"/>
          <p:cNvSpPr/>
          <p:nvPr/>
        </p:nvSpPr>
        <p:spPr>
          <a:xfrm>
            <a:off x="6858829" y="412595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f, </a:t>
            </a:r>
            <a:endParaRPr lang="en-US" sz="3000" dirty="0"/>
          </a:p>
        </p:txBody>
      </p:sp>
      <p:sp>
        <p:nvSpPr>
          <p:cNvPr id="60" name="Rectangle 59"/>
          <p:cNvSpPr/>
          <p:nvPr/>
        </p:nvSpPr>
        <p:spPr>
          <a:xfrm>
            <a:off x="7267996" y="412595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g, </a:t>
            </a:r>
            <a:endParaRPr lang="en-US" sz="3000" dirty="0"/>
          </a:p>
        </p:txBody>
      </p:sp>
      <p:sp>
        <p:nvSpPr>
          <p:cNvPr id="61" name="Rectangle 60"/>
          <p:cNvSpPr/>
          <p:nvPr/>
        </p:nvSpPr>
        <p:spPr>
          <a:xfrm>
            <a:off x="7723724" y="412595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h, </a:t>
            </a:r>
            <a:endParaRPr lang="en-US" sz="3000" dirty="0"/>
          </a:p>
        </p:txBody>
      </p:sp>
      <p:sp>
        <p:nvSpPr>
          <p:cNvPr id="62" name="Rectangle 61"/>
          <p:cNvSpPr/>
          <p:nvPr/>
        </p:nvSpPr>
        <p:spPr>
          <a:xfrm>
            <a:off x="8217376" y="4125954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/>
              <a:t>i</a:t>
            </a:r>
            <a:r>
              <a:rPr lang="en-US" sz="3000" b="1" dirty="0"/>
              <a:t>.</a:t>
            </a:r>
            <a:r>
              <a:rPr lang="en-US" sz="3000" b="1" dirty="0" smtClean="0"/>
              <a:t> </a:t>
            </a:r>
            <a:endParaRPr lang="en-US" sz="3000" dirty="0"/>
          </a:p>
        </p:txBody>
      </p:sp>
      <p:sp>
        <p:nvSpPr>
          <p:cNvPr id="63" name="Rectangle 62"/>
          <p:cNvSpPr/>
          <p:nvPr/>
        </p:nvSpPr>
        <p:spPr>
          <a:xfrm>
            <a:off x="4538031" y="4592816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a, </a:t>
            </a:r>
            <a:endParaRPr lang="en-US" sz="3000" dirty="0"/>
          </a:p>
        </p:txBody>
      </p:sp>
      <p:sp>
        <p:nvSpPr>
          <p:cNvPr id="64" name="Rectangle 63"/>
          <p:cNvSpPr/>
          <p:nvPr/>
        </p:nvSpPr>
        <p:spPr>
          <a:xfrm>
            <a:off x="5000400" y="4592816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b, </a:t>
            </a:r>
            <a:endParaRPr lang="en-US" sz="3000" dirty="0"/>
          </a:p>
        </p:txBody>
      </p:sp>
      <p:sp>
        <p:nvSpPr>
          <p:cNvPr id="65" name="Rectangle 64"/>
          <p:cNvSpPr/>
          <p:nvPr/>
        </p:nvSpPr>
        <p:spPr>
          <a:xfrm>
            <a:off x="5474449" y="4592816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c, </a:t>
            </a:r>
            <a:endParaRPr lang="en-US" sz="3000" dirty="0"/>
          </a:p>
        </p:txBody>
      </p:sp>
      <p:sp>
        <p:nvSpPr>
          <p:cNvPr id="66" name="Rectangle 65"/>
          <p:cNvSpPr/>
          <p:nvPr/>
        </p:nvSpPr>
        <p:spPr>
          <a:xfrm>
            <a:off x="5935497" y="4592816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d, </a:t>
            </a:r>
            <a:endParaRPr lang="en-US" sz="3000" dirty="0"/>
          </a:p>
        </p:txBody>
      </p:sp>
      <p:sp>
        <p:nvSpPr>
          <p:cNvPr id="67" name="Rectangle 66"/>
          <p:cNvSpPr/>
          <p:nvPr/>
        </p:nvSpPr>
        <p:spPr>
          <a:xfrm>
            <a:off x="6385706" y="4592816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e</a:t>
            </a:r>
            <a:r>
              <a:rPr lang="en-US" sz="3000" b="1" dirty="0" smtClean="0"/>
              <a:t>, </a:t>
            </a:r>
            <a:endParaRPr lang="en-US" sz="3000" dirty="0"/>
          </a:p>
        </p:txBody>
      </p:sp>
      <p:sp>
        <p:nvSpPr>
          <p:cNvPr id="68" name="Rectangle 67"/>
          <p:cNvSpPr/>
          <p:nvPr/>
        </p:nvSpPr>
        <p:spPr>
          <a:xfrm>
            <a:off x="6870594" y="4592816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f, </a:t>
            </a:r>
            <a:endParaRPr lang="en-US" sz="3000" dirty="0"/>
          </a:p>
        </p:txBody>
      </p:sp>
      <p:sp>
        <p:nvSpPr>
          <p:cNvPr id="69" name="Rectangle 68"/>
          <p:cNvSpPr/>
          <p:nvPr/>
        </p:nvSpPr>
        <p:spPr>
          <a:xfrm>
            <a:off x="7279761" y="4592816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g, </a:t>
            </a:r>
            <a:endParaRPr lang="en-US" sz="3000" dirty="0"/>
          </a:p>
        </p:txBody>
      </p:sp>
      <p:sp>
        <p:nvSpPr>
          <p:cNvPr id="70" name="Rectangle 69"/>
          <p:cNvSpPr/>
          <p:nvPr/>
        </p:nvSpPr>
        <p:spPr>
          <a:xfrm>
            <a:off x="7735489" y="4592816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h, </a:t>
            </a:r>
            <a:endParaRPr lang="en-US" sz="3000" dirty="0"/>
          </a:p>
        </p:txBody>
      </p:sp>
      <p:sp>
        <p:nvSpPr>
          <p:cNvPr id="71" name="Rectangle 70"/>
          <p:cNvSpPr/>
          <p:nvPr/>
        </p:nvSpPr>
        <p:spPr>
          <a:xfrm>
            <a:off x="8229141" y="4592816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/>
              <a:t>i</a:t>
            </a:r>
            <a:r>
              <a:rPr lang="en-US" sz="3000" b="1" dirty="0" smtClean="0"/>
              <a:t>.</a:t>
            </a:r>
            <a:endParaRPr lang="en-US" sz="3000" dirty="0"/>
          </a:p>
        </p:txBody>
      </p:sp>
      <p:sp>
        <p:nvSpPr>
          <p:cNvPr id="72" name="Rectangle 71"/>
          <p:cNvSpPr/>
          <p:nvPr/>
        </p:nvSpPr>
        <p:spPr>
          <a:xfrm>
            <a:off x="4526266" y="5074849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a, </a:t>
            </a:r>
            <a:endParaRPr lang="en-US" sz="3000" dirty="0"/>
          </a:p>
        </p:txBody>
      </p:sp>
      <p:sp>
        <p:nvSpPr>
          <p:cNvPr id="73" name="Rectangle 72"/>
          <p:cNvSpPr/>
          <p:nvPr/>
        </p:nvSpPr>
        <p:spPr>
          <a:xfrm>
            <a:off x="4988635" y="5074849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b, </a:t>
            </a:r>
            <a:endParaRPr lang="en-US" sz="3000" dirty="0"/>
          </a:p>
        </p:txBody>
      </p:sp>
      <p:sp>
        <p:nvSpPr>
          <p:cNvPr id="74" name="Rectangle 73"/>
          <p:cNvSpPr/>
          <p:nvPr/>
        </p:nvSpPr>
        <p:spPr>
          <a:xfrm>
            <a:off x="5462684" y="5074849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c, </a:t>
            </a:r>
            <a:endParaRPr lang="en-US" sz="3000" dirty="0"/>
          </a:p>
        </p:txBody>
      </p:sp>
      <p:sp>
        <p:nvSpPr>
          <p:cNvPr id="75" name="Rectangle 74"/>
          <p:cNvSpPr/>
          <p:nvPr/>
        </p:nvSpPr>
        <p:spPr>
          <a:xfrm>
            <a:off x="5923732" y="5074849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d, </a:t>
            </a:r>
            <a:endParaRPr lang="en-US" sz="3000" dirty="0"/>
          </a:p>
        </p:txBody>
      </p:sp>
      <p:sp>
        <p:nvSpPr>
          <p:cNvPr id="76" name="Rectangle 75"/>
          <p:cNvSpPr/>
          <p:nvPr/>
        </p:nvSpPr>
        <p:spPr>
          <a:xfrm>
            <a:off x="6373941" y="5074849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e</a:t>
            </a:r>
            <a:r>
              <a:rPr lang="en-US" sz="3000" b="1" dirty="0" smtClean="0"/>
              <a:t>, </a:t>
            </a:r>
            <a:endParaRPr lang="en-US" sz="3000" dirty="0"/>
          </a:p>
        </p:txBody>
      </p:sp>
      <p:sp>
        <p:nvSpPr>
          <p:cNvPr id="77" name="Rectangle 76"/>
          <p:cNvSpPr/>
          <p:nvPr/>
        </p:nvSpPr>
        <p:spPr>
          <a:xfrm>
            <a:off x="6858829" y="5074849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f, </a:t>
            </a:r>
            <a:endParaRPr lang="en-US" sz="3000" dirty="0"/>
          </a:p>
        </p:txBody>
      </p:sp>
      <p:sp>
        <p:nvSpPr>
          <p:cNvPr id="78" name="Rectangle 77"/>
          <p:cNvSpPr/>
          <p:nvPr/>
        </p:nvSpPr>
        <p:spPr>
          <a:xfrm>
            <a:off x="7267996" y="5074849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g, </a:t>
            </a:r>
            <a:endParaRPr lang="en-US" sz="3000" dirty="0"/>
          </a:p>
        </p:txBody>
      </p:sp>
      <p:sp>
        <p:nvSpPr>
          <p:cNvPr id="79" name="Rectangle 78"/>
          <p:cNvSpPr/>
          <p:nvPr/>
        </p:nvSpPr>
        <p:spPr>
          <a:xfrm>
            <a:off x="7723724" y="5074849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h, </a:t>
            </a:r>
            <a:endParaRPr lang="en-US" sz="3000" dirty="0"/>
          </a:p>
        </p:txBody>
      </p:sp>
      <p:sp>
        <p:nvSpPr>
          <p:cNvPr id="80" name="Rectangle 79"/>
          <p:cNvSpPr/>
          <p:nvPr/>
        </p:nvSpPr>
        <p:spPr>
          <a:xfrm>
            <a:off x="8217376" y="5074849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/>
              <a:t>i</a:t>
            </a:r>
            <a:r>
              <a:rPr lang="en-US" sz="3000" b="1" dirty="0"/>
              <a:t>.</a:t>
            </a:r>
            <a:r>
              <a:rPr lang="en-US" sz="3000" b="1" dirty="0" smtClean="0"/>
              <a:t> </a:t>
            </a:r>
            <a:endParaRPr lang="en-US" sz="3000" dirty="0"/>
          </a:p>
        </p:txBody>
      </p:sp>
      <p:sp>
        <p:nvSpPr>
          <p:cNvPr id="81" name="Rectangle 80"/>
          <p:cNvSpPr/>
          <p:nvPr/>
        </p:nvSpPr>
        <p:spPr>
          <a:xfrm>
            <a:off x="4538031" y="548705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a, </a:t>
            </a:r>
            <a:endParaRPr lang="en-US" sz="3000" dirty="0"/>
          </a:p>
        </p:txBody>
      </p:sp>
      <p:sp>
        <p:nvSpPr>
          <p:cNvPr id="82" name="Rectangle 81"/>
          <p:cNvSpPr/>
          <p:nvPr/>
        </p:nvSpPr>
        <p:spPr>
          <a:xfrm>
            <a:off x="5000400" y="548705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b, </a:t>
            </a:r>
            <a:endParaRPr lang="en-US" sz="3000" dirty="0"/>
          </a:p>
        </p:txBody>
      </p:sp>
      <p:sp>
        <p:nvSpPr>
          <p:cNvPr id="83" name="Rectangle 82"/>
          <p:cNvSpPr/>
          <p:nvPr/>
        </p:nvSpPr>
        <p:spPr>
          <a:xfrm>
            <a:off x="5474449" y="548705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c, </a:t>
            </a:r>
            <a:endParaRPr lang="en-US" sz="3000" dirty="0"/>
          </a:p>
        </p:txBody>
      </p:sp>
      <p:sp>
        <p:nvSpPr>
          <p:cNvPr id="84" name="Rectangle 83"/>
          <p:cNvSpPr/>
          <p:nvPr/>
        </p:nvSpPr>
        <p:spPr>
          <a:xfrm>
            <a:off x="5935497" y="548705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d, </a:t>
            </a:r>
            <a:endParaRPr lang="en-US" sz="3000" dirty="0"/>
          </a:p>
        </p:txBody>
      </p:sp>
      <p:sp>
        <p:nvSpPr>
          <p:cNvPr id="85" name="Rectangle 84"/>
          <p:cNvSpPr/>
          <p:nvPr/>
        </p:nvSpPr>
        <p:spPr>
          <a:xfrm>
            <a:off x="6385706" y="548705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e</a:t>
            </a:r>
            <a:r>
              <a:rPr lang="en-US" sz="3000" b="1" dirty="0" smtClean="0"/>
              <a:t>, </a:t>
            </a:r>
            <a:endParaRPr lang="en-US" sz="3000" dirty="0"/>
          </a:p>
        </p:txBody>
      </p:sp>
      <p:sp>
        <p:nvSpPr>
          <p:cNvPr id="86" name="Rectangle 85"/>
          <p:cNvSpPr/>
          <p:nvPr/>
        </p:nvSpPr>
        <p:spPr>
          <a:xfrm>
            <a:off x="6870594" y="548705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f, </a:t>
            </a:r>
            <a:endParaRPr lang="en-US" sz="3000" dirty="0"/>
          </a:p>
        </p:txBody>
      </p:sp>
      <p:sp>
        <p:nvSpPr>
          <p:cNvPr id="87" name="Rectangle 86"/>
          <p:cNvSpPr/>
          <p:nvPr/>
        </p:nvSpPr>
        <p:spPr>
          <a:xfrm>
            <a:off x="7279761" y="548705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g, </a:t>
            </a:r>
            <a:endParaRPr lang="en-US" sz="3000" dirty="0"/>
          </a:p>
        </p:txBody>
      </p:sp>
      <p:sp>
        <p:nvSpPr>
          <p:cNvPr id="88" name="Rectangle 87"/>
          <p:cNvSpPr/>
          <p:nvPr/>
        </p:nvSpPr>
        <p:spPr>
          <a:xfrm>
            <a:off x="7735489" y="548705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h, </a:t>
            </a:r>
            <a:endParaRPr lang="en-US" sz="3000" dirty="0"/>
          </a:p>
        </p:txBody>
      </p:sp>
      <p:sp>
        <p:nvSpPr>
          <p:cNvPr id="89" name="Rectangle 88"/>
          <p:cNvSpPr/>
          <p:nvPr/>
        </p:nvSpPr>
        <p:spPr>
          <a:xfrm>
            <a:off x="8229141" y="5487052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/>
              <a:t>i</a:t>
            </a:r>
            <a:r>
              <a:rPr lang="en-US" sz="3000" b="1" dirty="0"/>
              <a:t>.</a:t>
            </a:r>
            <a:r>
              <a:rPr lang="en-US" sz="3000" b="1" dirty="0" smtClean="0"/>
              <a:t> </a:t>
            </a:r>
            <a:endParaRPr lang="en-US" sz="3000" dirty="0"/>
          </a:p>
        </p:txBody>
      </p:sp>
      <p:sp>
        <p:nvSpPr>
          <p:cNvPr id="90" name="Rectangle 89"/>
          <p:cNvSpPr/>
          <p:nvPr/>
        </p:nvSpPr>
        <p:spPr>
          <a:xfrm>
            <a:off x="4538031" y="5961875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a, </a:t>
            </a:r>
            <a:endParaRPr lang="en-US" sz="3000" dirty="0"/>
          </a:p>
        </p:txBody>
      </p:sp>
      <p:sp>
        <p:nvSpPr>
          <p:cNvPr id="91" name="Rectangle 90"/>
          <p:cNvSpPr/>
          <p:nvPr/>
        </p:nvSpPr>
        <p:spPr>
          <a:xfrm>
            <a:off x="5000400" y="5961875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b, </a:t>
            </a:r>
            <a:endParaRPr lang="en-US" sz="3000" dirty="0"/>
          </a:p>
        </p:txBody>
      </p:sp>
      <p:sp>
        <p:nvSpPr>
          <p:cNvPr id="92" name="Rectangle 91"/>
          <p:cNvSpPr/>
          <p:nvPr/>
        </p:nvSpPr>
        <p:spPr>
          <a:xfrm>
            <a:off x="5474449" y="5961875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c, </a:t>
            </a:r>
            <a:endParaRPr lang="en-US" sz="3000" dirty="0"/>
          </a:p>
        </p:txBody>
      </p:sp>
      <p:sp>
        <p:nvSpPr>
          <p:cNvPr id="93" name="Rectangle 92"/>
          <p:cNvSpPr/>
          <p:nvPr/>
        </p:nvSpPr>
        <p:spPr>
          <a:xfrm>
            <a:off x="5935497" y="5961875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d, </a:t>
            </a:r>
            <a:endParaRPr lang="en-US" sz="3000" dirty="0"/>
          </a:p>
        </p:txBody>
      </p:sp>
      <p:sp>
        <p:nvSpPr>
          <p:cNvPr id="94" name="Rectangle 93"/>
          <p:cNvSpPr/>
          <p:nvPr/>
        </p:nvSpPr>
        <p:spPr>
          <a:xfrm>
            <a:off x="6385706" y="5961875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e</a:t>
            </a:r>
            <a:r>
              <a:rPr lang="en-US" sz="3000" b="1" dirty="0" smtClean="0"/>
              <a:t>, </a:t>
            </a:r>
            <a:endParaRPr lang="en-US" sz="3000" dirty="0"/>
          </a:p>
        </p:txBody>
      </p:sp>
      <p:sp>
        <p:nvSpPr>
          <p:cNvPr id="95" name="Rectangle 94"/>
          <p:cNvSpPr/>
          <p:nvPr/>
        </p:nvSpPr>
        <p:spPr>
          <a:xfrm>
            <a:off x="6870594" y="5961875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f, </a:t>
            </a:r>
            <a:endParaRPr lang="en-US" sz="3000" dirty="0"/>
          </a:p>
        </p:txBody>
      </p:sp>
      <p:sp>
        <p:nvSpPr>
          <p:cNvPr id="96" name="Rectangle 95"/>
          <p:cNvSpPr/>
          <p:nvPr/>
        </p:nvSpPr>
        <p:spPr>
          <a:xfrm>
            <a:off x="7279761" y="5961875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g, </a:t>
            </a:r>
            <a:endParaRPr lang="en-US" sz="3000" dirty="0"/>
          </a:p>
        </p:txBody>
      </p:sp>
      <p:sp>
        <p:nvSpPr>
          <p:cNvPr id="97" name="Rectangle 96"/>
          <p:cNvSpPr/>
          <p:nvPr/>
        </p:nvSpPr>
        <p:spPr>
          <a:xfrm>
            <a:off x="7735489" y="5961875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h, </a:t>
            </a:r>
            <a:endParaRPr lang="en-US" sz="3000" dirty="0"/>
          </a:p>
        </p:txBody>
      </p:sp>
      <p:sp>
        <p:nvSpPr>
          <p:cNvPr id="98" name="Rectangle 97"/>
          <p:cNvSpPr/>
          <p:nvPr/>
        </p:nvSpPr>
        <p:spPr>
          <a:xfrm>
            <a:off x="8229141" y="5961875"/>
            <a:ext cx="6527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/>
              <a:t>i</a:t>
            </a:r>
            <a:r>
              <a:rPr lang="en-US" sz="3000" b="1" dirty="0"/>
              <a:t>.</a:t>
            </a:r>
            <a:r>
              <a:rPr lang="en-US" sz="3000" b="1" dirty="0" smtClean="0"/>
              <a:t> </a:t>
            </a:r>
            <a:endParaRPr lang="en-US" sz="3000" dirty="0"/>
          </a:p>
        </p:txBody>
      </p:sp>
      <p:sp>
        <p:nvSpPr>
          <p:cNvPr id="100" name="Content Placeholder 2"/>
          <p:cNvSpPr txBox="1">
            <a:spLocks/>
          </p:cNvSpPr>
          <p:nvPr/>
        </p:nvSpPr>
        <p:spPr>
          <a:xfrm>
            <a:off x="68566" y="114300"/>
            <a:ext cx="8915400" cy="19431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_tradnl" b="1" dirty="0" err="1"/>
              <a:t>Matching</a:t>
            </a:r>
            <a:r>
              <a:rPr lang="es-ES_tradnl" b="1" dirty="0"/>
              <a:t>: </a:t>
            </a:r>
            <a:r>
              <a:rPr lang="es-ES_tradnl" dirty="0" smtClean="0">
                <a:solidFill>
                  <a:srgbClr val="FF0000"/>
                </a:solidFill>
              </a:rPr>
              <a:t>a</a:t>
            </a:r>
            <a:r>
              <a:rPr lang="es-ES_tradnl" dirty="0" smtClean="0"/>
              <a:t>) hacer ejercicio,  </a:t>
            </a:r>
            <a:r>
              <a:rPr lang="es-ES_tradnl" dirty="0" smtClean="0">
                <a:solidFill>
                  <a:srgbClr val="FF0000"/>
                </a:solidFill>
              </a:rPr>
              <a:t>b</a:t>
            </a:r>
            <a:r>
              <a:rPr lang="es-ES_tradnl" dirty="0" smtClean="0"/>
              <a:t>) es bueno, 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s-ES_tradnl" dirty="0" smtClean="0"/>
              <a:t>mantenerse en forma, </a:t>
            </a:r>
            <a:r>
              <a:rPr lang="es-ES_tradnl" dirty="0" smtClean="0">
                <a:solidFill>
                  <a:srgbClr val="FF0000"/>
                </a:solidFill>
              </a:rPr>
              <a:t>d</a:t>
            </a:r>
            <a:r>
              <a:rPr lang="es-ES_tradnl" dirty="0" smtClean="0"/>
              <a:t>) es importante, </a:t>
            </a:r>
            <a:r>
              <a:rPr lang="es-ES_tradnl" dirty="0" smtClean="0">
                <a:solidFill>
                  <a:srgbClr val="FF0000"/>
                </a:solidFill>
              </a:rPr>
              <a:t>e</a:t>
            </a:r>
            <a:r>
              <a:rPr lang="es-ES_tradnl" dirty="0" smtClean="0"/>
              <a:t>) los Juegos Olímpicos, </a:t>
            </a:r>
            <a:r>
              <a:rPr lang="es-ES_tradnl" dirty="0" smtClean="0">
                <a:solidFill>
                  <a:srgbClr val="FF0000"/>
                </a:solidFill>
              </a:rPr>
              <a:t>f</a:t>
            </a:r>
            <a:r>
              <a:rPr lang="es-ES_tradnl" dirty="0" smtClean="0"/>
              <a:t>) es necesario, </a:t>
            </a:r>
            <a:r>
              <a:rPr lang="es-ES_tradnl" dirty="0" smtClean="0">
                <a:solidFill>
                  <a:srgbClr val="FF0000"/>
                </a:solidFill>
              </a:rPr>
              <a:t>g</a:t>
            </a:r>
            <a:r>
              <a:rPr lang="es-ES_tradnl" dirty="0" smtClean="0"/>
              <a:t>) la competencia, </a:t>
            </a:r>
            <a:r>
              <a:rPr lang="es-ES_tradnl" dirty="0" smtClean="0">
                <a:solidFill>
                  <a:srgbClr val="FF0000"/>
                </a:solidFill>
              </a:rPr>
              <a:t>h</a:t>
            </a:r>
            <a:r>
              <a:rPr lang="es-ES_tradnl" dirty="0" smtClean="0"/>
              <a:t>) es saludable, </a:t>
            </a:r>
            <a:r>
              <a:rPr lang="es-ES_tradnl" dirty="0" smtClean="0">
                <a:solidFill>
                  <a:srgbClr val="FF0000"/>
                </a:solidFill>
              </a:rPr>
              <a:t>i</a:t>
            </a:r>
            <a:r>
              <a:rPr lang="es-ES_tradnl" dirty="0" smtClean="0"/>
              <a:t>) jugar en equipo.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38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/>
      <p:bldP spid="29" grpId="0"/>
      <p:bldP spid="43" grpId="0"/>
      <p:bldP spid="53" grpId="0"/>
      <p:bldP spid="59" grpId="0"/>
      <p:bldP spid="63" grpId="0"/>
      <p:bldP spid="76" grpId="0"/>
      <p:bldP spid="82" grpId="0"/>
      <p:bldP spid="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err="1"/>
              <a:t>Select</a:t>
            </a:r>
            <a:r>
              <a:rPr lang="es-ES_tradnl" b="1" dirty="0"/>
              <a:t> </a:t>
            </a:r>
            <a:r>
              <a:rPr lang="es-ES_tradnl" b="1" dirty="0" err="1"/>
              <a:t>the</a:t>
            </a:r>
            <a:r>
              <a:rPr lang="es-ES_tradnl" b="1" dirty="0"/>
              <a:t> </a:t>
            </a:r>
            <a:r>
              <a:rPr lang="es-ES_tradnl" b="1" dirty="0" err="1"/>
              <a:t>correct</a:t>
            </a:r>
            <a:r>
              <a:rPr lang="es-ES_tradnl" b="1" dirty="0"/>
              <a:t> </a:t>
            </a:r>
            <a:r>
              <a:rPr lang="es-ES_tradnl" b="1" dirty="0" err="1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ES_tradnl" dirty="0" err="1"/>
              <a:t>this</a:t>
            </a:r>
            <a:r>
              <a:rPr lang="es-ES_tradnl" dirty="0"/>
              <a:t> </a:t>
            </a:r>
            <a:r>
              <a:rPr lang="es-ES_tradnl" dirty="0" err="1" smtClean="0"/>
              <a:t>hat</a:t>
            </a:r>
            <a:r>
              <a:rPr lang="es-ES_tradnl" dirty="0" smtClean="0"/>
              <a:t>				___</a:t>
            </a:r>
            <a:r>
              <a:rPr lang="es-ES_tradnl" b="1" i="1" u="sng" dirty="0">
                <a:solidFill>
                  <a:srgbClr val="FF0000"/>
                </a:solidFill>
              </a:rPr>
              <a:t>este</a:t>
            </a:r>
            <a:r>
              <a:rPr lang="es-ES_tradnl" dirty="0"/>
              <a:t>___ sombrero</a:t>
            </a:r>
            <a:endParaRPr lang="en-US" dirty="0"/>
          </a:p>
          <a:p>
            <a:pPr lvl="0"/>
            <a:r>
              <a:rPr lang="es-ES_tradnl" dirty="0" err="1"/>
              <a:t>this</a:t>
            </a:r>
            <a:r>
              <a:rPr lang="es-ES_tradnl" dirty="0"/>
              <a:t> </a:t>
            </a:r>
            <a:r>
              <a:rPr lang="es-ES_tradnl" dirty="0" err="1" smtClean="0"/>
              <a:t>ball</a:t>
            </a:r>
            <a:r>
              <a:rPr lang="es-ES_tradnl" dirty="0" smtClean="0"/>
              <a:t>				_________ </a:t>
            </a:r>
            <a:r>
              <a:rPr lang="es-ES_tradnl" dirty="0"/>
              <a:t>pelota</a:t>
            </a:r>
            <a:endParaRPr lang="en-US" dirty="0"/>
          </a:p>
          <a:p>
            <a:pPr lvl="0"/>
            <a:r>
              <a:rPr lang="es-ES_tradnl" dirty="0" err="1"/>
              <a:t>these</a:t>
            </a:r>
            <a:r>
              <a:rPr lang="es-ES_tradnl" dirty="0"/>
              <a:t> </a:t>
            </a:r>
            <a:r>
              <a:rPr lang="es-ES_tradnl" dirty="0" err="1" smtClean="0"/>
              <a:t>uniforms</a:t>
            </a:r>
            <a:r>
              <a:rPr lang="es-ES_tradnl" dirty="0" smtClean="0"/>
              <a:t>			_________ </a:t>
            </a:r>
            <a:r>
              <a:rPr lang="es-ES_tradnl" dirty="0"/>
              <a:t>uniformes</a:t>
            </a:r>
            <a:endParaRPr lang="en-US" dirty="0"/>
          </a:p>
          <a:p>
            <a:pPr lvl="0"/>
            <a:r>
              <a:rPr lang="es-ES_tradnl" dirty="0" err="1"/>
              <a:t>those</a:t>
            </a:r>
            <a:r>
              <a:rPr lang="es-ES_tradnl" dirty="0"/>
              <a:t> </a:t>
            </a:r>
            <a:r>
              <a:rPr lang="es-ES_tradnl" dirty="0" err="1"/>
              <a:t>bats</a:t>
            </a:r>
            <a:r>
              <a:rPr lang="es-ES_tradnl" dirty="0"/>
              <a:t> </a:t>
            </a:r>
            <a:r>
              <a:rPr lang="es-ES_tradnl" i="1" dirty="0"/>
              <a:t>(</a:t>
            </a:r>
            <a:r>
              <a:rPr lang="es-ES_tradnl" i="1" dirty="0" err="1"/>
              <a:t>far</a:t>
            </a:r>
            <a:r>
              <a:rPr lang="es-ES_tradnl" i="1" dirty="0"/>
              <a:t> </a:t>
            </a:r>
            <a:r>
              <a:rPr lang="es-ES_tradnl" i="1" dirty="0" err="1"/>
              <a:t>away</a:t>
            </a:r>
            <a:r>
              <a:rPr lang="es-ES_tradnl" i="1" dirty="0" smtClean="0"/>
              <a:t>)		</a:t>
            </a:r>
            <a:r>
              <a:rPr lang="es-ES_tradnl" dirty="0" smtClean="0"/>
              <a:t>_________ </a:t>
            </a:r>
            <a:r>
              <a:rPr lang="es-ES_tradnl" dirty="0"/>
              <a:t>bates</a:t>
            </a:r>
            <a:endParaRPr lang="en-US" dirty="0"/>
          </a:p>
          <a:p>
            <a:pPr lvl="0"/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 smtClean="0"/>
              <a:t>jacket</a:t>
            </a:r>
            <a:r>
              <a:rPr lang="es-ES_tradnl" dirty="0" smtClean="0"/>
              <a:t>				_________ </a:t>
            </a:r>
            <a:r>
              <a:rPr lang="es-ES_tradnl" dirty="0"/>
              <a:t>chaqueta</a:t>
            </a:r>
            <a:endParaRPr lang="en-US" dirty="0"/>
          </a:p>
          <a:p>
            <a:pPr lvl="0"/>
            <a:r>
              <a:rPr lang="es-ES_tradnl" dirty="0" err="1"/>
              <a:t>those</a:t>
            </a:r>
            <a:r>
              <a:rPr lang="es-ES_tradnl" dirty="0"/>
              <a:t> </a:t>
            </a:r>
            <a:r>
              <a:rPr lang="es-ES_tradnl" dirty="0" err="1"/>
              <a:t>girls</a:t>
            </a:r>
            <a:r>
              <a:rPr lang="es-ES_tradnl" dirty="0"/>
              <a:t> </a:t>
            </a:r>
            <a:r>
              <a:rPr lang="es-ES_tradnl" i="1" dirty="0"/>
              <a:t>(</a:t>
            </a:r>
            <a:r>
              <a:rPr lang="es-ES_tradnl" i="1" dirty="0" err="1"/>
              <a:t>far</a:t>
            </a:r>
            <a:r>
              <a:rPr lang="es-ES_tradnl" i="1" dirty="0"/>
              <a:t> </a:t>
            </a:r>
            <a:r>
              <a:rPr lang="es-ES_tradnl" i="1" dirty="0" err="1"/>
              <a:t>away</a:t>
            </a:r>
            <a:r>
              <a:rPr lang="es-ES_tradnl" i="1" dirty="0" smtClean="0"/>
              <a:t>)		</a:t>
            </a:r>
            <a:r>
              <a:rPr lang="es-ES_tradnl" dirty="0" smtClean="0"/>
              <a:t>_________ </a:t>
            </a:r>
            <a:r>
              <a:rPr lang="es-ES_tradnl" dirty="0"/>
              <a:t>chicas</a:t>
            </a:r>
            <a:endParaRPr lang="en-US" dirty="0"/>
          </a:p>
          <a:p>
            <a:pPr lvl="0"/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 smtClean="0"/>
              <a:t>glove</a:t>
            </a:r>
            <a:r>
              <a:rPr lang="es-ES_tradnl" dirty="0" smtClean="0"/>
              <a:t>				_________ </a:t>
            </a:r>
            <a:r>
              <a:rPr lang="es-ES_tradnl" dirty="0"/>
              <a:t>guante</a:t>
            </a:r>
            <a:endParaRPr lang="en-US" dirty="0"/>
          </a:p>
          <a:p>
            <a:pPr lvl="0"/>
            <a:r>
              <a:rPr lang="es-ES_tradnl" dirty="0" err="1"/>
              <a:t>this</a:t>
            </a:r>
            <a:r>
              <a:rPr lang="es-ES_tradnl" dirty="0"/>
              <a:t> </a:t>
            </a:r>
            <a:r>
              <a:rPr lang="es-ES_tradnl" dirty="0" smtClean="0"/>
              <a:t>net				_________ </a:t>
            </a:r>
            <a:r>
              <a:rPr lang="es-ES_tradnl" dirty="0"/>
              <a:t>red</a:t>
            </a:r>
            <a:endParaRPr lang="en-US" dirty="0"/>
          </a:p>
          <a:p>
            <a:pPr lvl="0"/>
            <a:r>
              <a:rPr lang="es-ES_tradnl" dirty="0" err="1"/>
              <a:t>those</a:t>
            </a:r>
            <a:r>
              <a:rPr lang="es-ES_tradnl" dirty="0"/>
              <a:t> </a:t>
            </a:r>
            <a:r>
              <a:rPr lang="es-ES_tradnl" dirty="0" err="1"/>
              <a:t>tables</a:t>
            </a:r>
            <a:r>
              <a:rPr lang="es-ES_tradnl" dirty="0"/>
              <a:t> </a:t>
            </a:r>
            <a:r>
              <a:rPr lang="es-ES_tradnl" i="1" dirty="0"/>
              <a:t>(</a:t>
            </a:r>
            <a:r>
              <a:rPr lang="es-ES_tradnl" i="1" dirty="0" err="1"/>
              <a:t>far</a:t>
            </a:r>
            <a:r>
              <a:rPr lang="es-ES_tradnl" i="1" dirty="0"/>
              <a:t> </a:t>
            </a:r>
            <a:r>
              <a:rPr lang="es-ES_tradnl" i="1" dirty="0" err="1"/>
              <a:t>away</a:t>
            </a:r>
            <a:r>
              <a:rPr lang="es-ES_tradnl" i="1" dirty="0" smtClean="0"/>
              <a:t>)		</a:t>
            </a:r>
            <a:r>
              <a:rPr lang="es-ES_tradnl" dirty="0" smtClean="0"/>
              <a:t>_________ </a:t>
            </a:r>
            <a:r>
              <a:rPr lang="es-ES_tradnl" dirty="0"/>
              <a:t>mesas</a:t>
            </a:r>
            <a:endParaRPr lang="en-US" dirty="0"/>
          </a:p>
          <a:p>
            <a:pPr lvl="0"/>
            <a:r>
              <a:rPr lang="es-ES_tradnl" dirty="0" err="1"/>
              <a:t>those</a:t>
            </a:r>
            <a:r>
              <a:rPr lang="es-ES_tradnl" dirty="0"/>
              <a:t> </a:t>
            </a:r>
            <a:r>
              <a:rPr lang="es-ES_tradnl" dirty="0" smtClean="0"/>
              <a:t>T-</a:t>
            </a:r>
            <a:r>
              <a:rPr lang="es-ES_tradnl" dirty="0" err="1" smtClean="0"/>
              <a:t>shirts</a:t>
            </a:r>
            <a:r>
              <a:rPr lang="es-ES_tradnl" dirty="0" smtClean="0"/>
              <a:t>			_________ camisetas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86400" y="1905000"/>
            <a:ext cx="78572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700" b="1" i="1" dirty="0" smtClean="0">
                <a:solidFill>
                  <a:srgbClr val="FF0000"/>
                </a:solidFill>
              </a:rPr>
              <a:t>esta</a:t>
            </a:r>
            <a:endParaRPr lang="en-US" sz="2700" dirty="0"/>
          </a:p>
        </p:txBody>
      </p:sp>
      <p:sp>
        <p:nvSpPr>
          <p:cNvPr id="5" name="Rectangle 4"/>
          <p:cNvSpPr/>
          <p:nvPr/>
        </p:nvSpPr>
        <p:spPr>
          <a:xfrm>
            <a:off x="5486400" y="2341477"/>
            <a:ext cx="92230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700" b="1" i="1" dirty="0" smtClean="0">
                <a:solidFill>
                  <a:srgbClr val="FF0000"/>
                </a:solidFill>
              </a:rPr>
              <a:t>estos</a:t>
            </a:r>
            <a:endParaRPr lang="en-US" sz="2700" dirty="0"/>
          </a:p>
        </p:txBody>
      </p:sp>
      <p:sp>
        <p:nvSpPr>
          <p:cNvPr id="6" name="Rectangle 5"/>
          <p:cNvSpPr/>
          <p:nvPr/>
        </p:nvSpPr>
        <p:spPr>
          <a:xfrm>
            <a:off x="5181600" y="2699463"/>
            <a:ext cx="139172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700" b="1" i="1" dirty="0" smtClean="0">
                <a:solidFill>
                  <a:srgbClr val="FF0000"/>
                </a:solidFill>
              </a:rPr>
              <a:t>aquellos</a:t>
            </a:r>
            <a:endParaRPr lang="en-US" sz="2700" dirty="0"/>
          </a:p>
        </p:txBody>
      </p:sp>
      <p:sp>
        <p:nvSpPr>
          <p:cNvPr id="7" name="Rectangle 6"/>
          <p:cNvSpPr/>
          <p:nvPr/>
        </p:nvSpPr>
        <p:spPr>
          <a:xfrm>
            <a:off x="5486400" y="3133938"/>
            <a:ext cx="67358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700" b="1" i="1" dirty="0" smtClean="0">
                <a:solidFill>
                  <a:srgbClr val="FF0000"/>
                </a:solidFill>
              </a:rPr>
              <a:t>esa</a:t>
            </a:r>
            <a:endParaRPr lang="en-US" sz="2700" dirty="0"/>
          </a:p>
        </p:txBody>
      </p:sp>
      <p:sp>
        <p:nvSpPr>
          <p:cNvPr id="8" name="Rectangle 7"/>
          <p:cNvSpPr/>
          <p:nvPr/>
        </p:nvSpPr>
        <p:spPr>
          <a:xfrm>
            <a:off x="5181600" y="3546996"/>
            <a:ext cx="139172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700" b="1" i="1" dirty="0" smtClean="0">
                <a:solidFill>
                  <a:srgbClr val="FF0000"/>
                </a:solidFill>
              </a:rPr>
              <a:t>aquellas</a:t>
            </a:r>
            <a:endParaRPr lang="en-US" sz="2700" dirty="0"/>
          </a:p>
        </p:txBody>
      </p:sp>
      <p:sp>
        <p:nvSpPr>
          <p:cNvPr id="9" name="Rectangle 8"/>
          <p:cNvSpPr/>
          <p:nvPr/>
        </p:nvSpPr>
        <p:spPr>
          <a:xfrm>
            <a:off x="5493744" y="3967632"/>
            <a:ext cx="66075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700" b="1" i="1" dirty="0" smtClean="0">
                <a:solidFill>
                  <a:srgbClr val="FF0000"/>
                </a:solidFill>
              </a:rPr>
              <a:t>ese</a:t>
            </a:r>
            <a:endParaRPr lang="en-US" sz="2700" dirty="0"/>
          </a:p>
        </p:txBody>
      </p:sp>
      <p:sp>
        <p:nvSpPr>
          <p:cNvPr id="10" name="Rectangle 9"/>
          <p:cNvSpPr/>
          <p:nvPr/>
        </p:nvSpPr>
        <p:spPr>
          <a:xfrm>
            <a:off x="5493744" y="4372345"/>
            <a:ext cx="78572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700" b="1" i="1" dirty="0" smtClean="0">
                <a:solidFill>
                  <a:srgbClr val="FF0000"/>
                </a:solidFill>
              </a:rPr>
              <a:t>esta</a:t>
            </a:r>
            <a:endParaRPr lang="en-US" sz="2700" dirty="0"/>
          </a:p>
        </p:txBody>
      </p:sp>
      <p:sp>
        <p:nvSpPr>
          <p:cNvPr id="11" name="Rectangle 10"/>
          <p:cNvSpPr/>
          <p:nvPr/>
        </p:nvSpPr>
        <p:spPr>
          <a:xfrm>
            <a:off x="5181600" y="4801326"/>
            <a:ext cx="139172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700" b="1" i="1" dirty="0">
                <a:solidFill>
                  <a:srgbClr val="FF0000"/>
                </a:solidFill>
              </a:rPr>
              <a:t>a</a:t>
            </a:r>
            <a:r>
              <a:rPr lang="es-ES_tradnl" sz="2700" b="1" i="1" dirty="0" smtClean="0">
                <a:solidFill>
                  <a:srgbClr val="FF0000"/>
                </a:solidFill>
              </a:rPr>
              <a:t>quellas</a:t>
            </a:r>
            <a:endParaRPr lang="en-US" sz="2700" dirty="0"/>
          </a:p>
        </p:txBody>
      </p:sp>
      <p:sp>
        <p:nvSpPr>
          <p:cNvPr id="12" name="Rectangle 11"/>
          <p:cNvSpPr/>
          <p:nvPr/>
        </p:nvSpPr>
        <p:spPr>
          <a:xfrm>
            <a:off x="5486400" y="5220989"/>
            <a:ext cx="80983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700" b="1" i="1" dirty="0" smtClean="0">
                <a:solidFill>
                  <a:srgbClr val="FF0000"/>
                </a:solidFill>
              </a:rPr>
              <a:t>esas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3000" b="1" dirty="0" err="1"/>
              <a:t>Fill</a:t>
            </a:r>
            <a:r>
              <a:rPr lang="es-ES_tradnl" sz="3000" b="1" dirty="0"/>
              <a:t> in </a:t>
            </a:r>
            <a:r>
              <a:rPr lang="es-ES_tradnl" sz="3000" b="1" dirty="0" err="1"/>
              <a:t>the</a:t>
            </a:r>
            <a:r>
              <a:rPr lang="es-ES_tradnl" sz="3000" b="1" dirty="0"/>
              <a:t> </a:t>
            </a:r>
            <a:r>
              <a:rPr lang="es-ES_tradnl" sz="3000" b="1" dirty="0" err="1"/>
              <a:t>correct</a:t>
            </a:r>
            <a:r>
              <a:rPr lang="es-ES_tradnl" sz="3000" b="1" dirty="0"/>
              <a:t> </a:t>
            </a:r>
            <a:r>
              <a:rPr lang="es-ES_tradnl" sz="3000" b="1" dirty="0" err="1"/>
              <a:t>reflexive</a:t>
            </a:r>
            <a:r>
              <a:rPr lang="es-ES_tradnl" sz="3000" b="1" dirty="0"/>
              <a:t> </a:t>
            </a:r>
            <a:r>
              <a:rPr lang="es-ES_tradnl" sz="3000" b="1" dirty="0" err="1"/>
              <a:t>pronoun</a:t>
            </a:r>
            <a:r>
              <a:rPr lang="es-ES_tradnl" sz="3000" b="1" dirty="0"/>
              <a:t> </a:t>
            </a:r>
            <a:r>
              <a:rPr lang="es-ES_tradnl" sz="3000" b="1" dirty="0" smtClean="0"/>
              <a:t/>
            </a:r>
            <a:br>
              <a:rPr lang="es-ES_tradnl" sz="3000" b="1" dirty="0" smtClean="0"/>
            </a:br>
            <a:r>
              <a:rPr lang="es-ES_tradnl" sz="3000" b="1" dirty="0" err="1" smtClean="0"/>
              <a:t>based</a:t>
            </a:r>
            <a:r>
              <a:rPr lang="es-ES_tradnl" sz="3000" b="1" dirty="0" smtClean="0"/>
              <a:t> </a:t>
            </a:r>
            <a:r>
              <a:rPr lang="es-ES_tradnl" sz="3000" b="1" dirty="0" err="1"/>
              <a:t>on</a:t>
            </a:r>
            <a:r>
              <a:rPr lang="es-ES_tradnl" sz="3000" b="1" dirty="0"/>
              <a:t> </a:t>
            </a:r>
            <a:r>
              <a:rPr lang="es-ES_tradnl" sz="3000" b="1" dirty="0" err="1"/>
              <a:t>the</a:t>
            </a:r>
            <a:r>
              <a:rPr lang="es-ES_tradnl" sz="3000" b="1" dirty="0"/>
              <a:t> </a:t>
            </a:r>
            <a:r>
              <a:rPr lang="es-ES_tradnl" sz="3000" b="1" dirty="0" err="1" smtClean="0"/>
              <a:t>subject</a:t>
            </a:r>
            <a:r>
              <a:rPr lang="es-ES_tradnl" sz="3000" dirty="0" smtClean="0"/>
              <a:t>.</a:t>
            </a:r>
            <a:r>
              <a:rPr lang="en-US" sz="3000" dirty="0"/>
              <a:t/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s-ES_tradnl" b="1" dirty="0" smtClean="0"/>
              <a:t>Modelo:</a:t>
            </a:r>
            <a:r>
              <a:rPr lang="es-ES_tradnl" dirty="0" smtClean="0"/>
              <a:t>	Yo </a:t>
            </a:r>
            <a:r>
              <a:rPr lang="es-ES_tradnl" b="1" i="1" u="sng" dirty="0" smtClean="0">
                <a:solidFill>
                  <a:srgbClr val="FF0000"/>
                </a:solidFill>
              </a:rPr>
              <a:t>me</a:t>
            </a:r>
            <a:r>
              <a:rPr lang="es-ES_tradnl" i="1" u="sng" dirty="0" smtClean="0"/>
              <a:t> </a:t>
            </a:r>
            <a:r>
              <a:rPr lang="es-ES_tradnl" dirty="0" smtClean="0"/>
              <a:t>despierto</a:t>
            </a:r>
          </a:p>
          <a:p>
            <a:pPr lvl="0"/>
            <a:r>
              <a:rPr lang="es-ES_tradnl" dirty="0" smtClean="0"/>
              <a:t>Usted </a:t>
            </a:r>
            <a:r>
              <a:rPr lang="es-ES_tradnl" dirty="0"/>
              <a:t>_____ despierta.</a:t>
            </a:r>
            <a:endParaRPr lang="en-US" dirty="0"/>
          </a:p>
          <a:p>
            <a:pPr lvl="0"/>
            <a:r>
              <a:rPr lang="es-ES_tradnl" dirty="0"/>
              <a:t>Tú _____ levantas.</a:t>
            </a:r>
            <a:endParaRPr lang="en-US" dirty="0"/>
          </a:p>
          <a:p>
            <a:pPr lvl="0"/>
            <a:r>
              <a:rPr lang="es-ES_tradnl" dirty="0"/>
              <a:t>Ustedes _____ duchan.</a:t>
            </a:r>
            <a:endParaRPr lang="en-US" dirty="0"/>
          </a:p>
          <a:p>
            <a:pPr lvl="0"/>
            <a:r>
              <a:rPr lang="es-ES_tradnl" dirty="0"/>
              <a:t>Él _____ afeita.</a:t>
            </a:r>
            <a:endParaRPr lang="en-US" dirty="0"/>
          </a:p>
          <a:p>
            <a:pPr lvl="0"/>
            <a:r>
              <a:rPr lang="es-ES_tradnl" dirty="0"/>
              <a:t>Ellas _____ maquillan.</a:t>
            </a:r>
            <a:endParaRPr lang="en-US" dirty="0"/>
          </a:p>
          <a:p>
            <a:pPr lvl="0"/>
            <a:r>
              <a:rPr lang="es-ES_tradnl" dirty="0"/>
              <a:t>Nosotros _____ entrenamos.</a:t>
            </a:r>
            <a:endParaRPr lang="en-US" dirty="0"/>
          </a:p>
          <a:p>
            <a:pPr lvl="0"/>
            <a:r>
              <a:rPr lang="es-ES_tradnl" dirty="0"/>
              <a:t>Ellos _____ lavan.</a:t>
            </a:r>
            <a:endParaRPr lang="en-US" dirty="0"/>
          </a:p>
          <a:p>
            <a:pPr lvl="0"/>
            <a:r>
              <a:rPr lang="es-ES_tradnl" dirty="0"/>
              <a:t>Ella _____ pone la ropa.</a:t>
            </a:r>
            <a:endParaRPr lang="en-US" dirty="0"/>
          </a:p>
          <a:p>
            <a:pPr lvl="0"/>
            <a:r>
              <a:rPr lang="es-ES_tradnl" dirty="0"/>
              <a:t>Tú y yo _____ dormimos.</a:t>
            </a:r>
            <a:endParaRPr lang="en-US" dirty="0"/>
          </a:p>
          <a:p>
            <a:pPr lvl="0"/>
            <a:r>
              <a:rPr lang="es-ES_tradnl" dirty="0"/>
              <a:t>Ustedes y nosotras _____ maquillamos</a:t>
            </a:r>
            <a:r>
              <a:rPr lang="es-ES_tradnl" dirty="0" smtClean="0"/>
              <a:t>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1828800"/>
            <a:ext cx="69941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500" b="1" i="1" u="sng" dirty="0" smtClean="0">
                <a:solidFill>
                  <a:srgbClr val="FF0000"/>
                </a:solidFill>
              </a:rPr>
              <a:t>se</a:t>
            </a:r>
            <a:endParaRPr lang="en-US" sz="2500" dirty="0"/>
          </a:p>
        </p:txBody>
      </p:sp>
      <p:sp>
        <p:nvSpPr>
          <p:cNvPr id="6" name="Rectangle 5"/>
          <p:cNvSpPr/>
          <p:nvPr/>
        </p:nvSpPr>
        <p:spPr>
          <a:xfrm>
            <a:off x="1479093" y="2209800"/>
            <a:ext cx="69941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500" b="1" i="1" u="sng" dirty="0" smtClean="0">
                <a:solidFill>
                  <a:srgbClr val="FF0000"/>
                </a:solidFill>
              </a:rPr>
              <a:t>te</a:t>
            </a:r>
            <a:endParaRPr lang="en-US" sz="2500" dirty="0"/>
          </a:p>
        </p:txBody>
      </p:sp>
      <p:sp>
        <p:nvSpPr>
          <p:cNvPr id="7" name="Rectangle 6"/>
          <p:cNvSpPr/>
          <p:nvPr/>
        </p:nvSpPr>
        <p:spPr>
          <a:xfrm>
            <a:off x="2194875" y="2650131"/>
            <a:ext cx="69941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500" b="1" i="1" u="sng" dirty="0" smtClean="0">
                <a:solidFill>
                  <a:srgbClr val="FF0000"/>
                </a:solidFill>
              </a:rPr>
              <a:t>se</a:t>
            </a:r>
            <a:endParaRPr lang="en-US" sz="2500" dirty="0"/>
          </a:p>
        </p:txBody>
      </p:sp>
      <p:sp>
        <p:nvSpPr>
          <p:cNvPr id="8" name="Rectangle 7"/>
          <p:cNvSpPr/>
          <p:nvPr/>
        </p:nvSpPr>
        <p:spPr>
          <a:xfrm>
            <a:off x="1371600" y="2992975"/>
            <a:ext cx="69941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500" b="1" i="1" u="sng" dirty="0" smtClean="0">
                <a:solidFill>
                  <a:srgbClr val="FF0000"/>
                </a:solidFill>
              </a:rPr>
              <a:t>se</a:t>
            </a:r>
            <a:endParaRPr lang="en-US" sz="2500" dirty="0"/>
          </a:p>
        </p:txBody>
      </p:sp>
      <p:sp>
        <p:nvSpPr>
          <p:cNvPr id="9" name="Rectangle 8"/>
          <p:cNvSpPr/>
          <p:nvPr/>
        </p:nvSpPr>
        <p:spPr>
          <a:xfrm>
            <a:off x="1732167" y="3355785"/>
            <a:ext cx="69941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500" b="1" i="1" u="sng" dirty="0" smtClean="0">
                <a:solidFill>
                  <a:srgbClr val="FF0000"/>
                </a:solidFill>
              </a:rPr>
              <a:t>se</a:t>
            </a:r>
            <a:endParaRPr lang="en-US" sz="2500" dirty="0"/>
          </a:p>
        </p:txBody>
      </p:sp>
      <p:sp>
        <p:nvSpPr>
          <p:cNvPr id="10" name="Rectangle 9"/>
          <p:cNvSpPr/>
          <p:nvPr/>
        </p:nvSpPr>
        <p:spPr>
          <a:xfrm>
            <a:off x="1721307" y="4177116"/>
            <a:ext cx="69941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500" b="1" i="1" u="sng" dirty="0" smtClean="0">
                <a:solidFill>
                  <a:srgbClr val="FF0000"/>
                </a:solidFill>
              </a:rPr>
              <a:t>se</a:t>
            </a:r>
            <a:endParaRPr lang="en-US" sz="2500" dirty="0"/>
          </a:p>
        </p:txBody>
      </p:sp>
      <p:sp>
        <p:nvSpPr>
          <p:cNvPr id="11" name="Rectangle 10"/>
          <p:cNvSpPr/>
          <p:nvPr/>
        </p:nvSpPr>
        <p:spPr>
          <a:xfrm>
            <a:off x="1600200" y="4537865"/>
            <a:ext cx="69941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500" b="1" i="1" u="sng" dirty="0" smtClean="0">
                <a:solidFill>
                  <a:srgbClr val="FF0000"/>
                </a:solidFill>
              </a:rPr>
              <a:t>se</a:t>
            </a:r>
            <a:endParaRPr lang="en-US" sz="2500" dirty="0"/>
          </a:p>
        </p:txBody>
      </p:sp>
      <p:sp>
        <p:nvSpPr>
          <p:cNvPr id="12" name="Rectangle 11"/>
          <p:cNvSpPr/>
          <p:nvPr/>
        </p:nvSpPr>
        <p:spPr>
          <a:xfrm>
            <a:off x="3505200" y="5257800"/>
            <a:ext cx="69941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500" b="1" i="1" u="sng" dirty="0" smtClean="0">
                <a:solidFill>
                  <a:srgbClr val="FF0000"/>
                </a:solidFill>
              </a:rPr>
              <a:t>nos</a:t>
            </a:r>
            <a:endParaRPr lang="en-US" sz="2500" dirty="0"/>
          </a:p>
        </p:txBody>
      </p:sp>
      <p:sp>
        <p:nvSpPr>
          <p:cNvPr id="13" name="Rectangle 12"/>
          <p:cNvSpPr/>
          <p:nvPr/>
        </p:nvSpPr>
        <p:spPr>
          <a:xfrm>
            <a:off x="1972859" y="4898614"/>
            <a:ext cx="69941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500" b="1" i="1" u="sng" dirty="0" smtClean="0">
                <a:solidFill>
                  <a:srgbClr val="FF0000"/>
                </a:solidFill>
              </a:rPr>
              <a:t>nos</a:t>
            </a:r>
            <a:endParaRPr lang="en-US" sz="2500" dirty="0"/>
          </a:p>
        </p:txBody>
      </p:sp>
      <p:sp>
        <p:nvSpPr>
          <p:cNvPr id="14" name="Rectangle 13"/>
          <p:cNvSpPr/>
          <p:nvPr/>
        </p:nvSpPr>
        <p:spPr>
          <a:xfrm>
            <a:off x="2194875" y="3774372"/>
            <a:ext cx="69941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500" b="1" i="1" u="sng" dirty="0" smtClean="0">
                <a:solidFill>
                  <a:srgbClr val="FF0000"/>
                </a:solidFill>
              </a:rPr>
              <a:t>nos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s-ES_tradnl" sz="3000" b="1" dirty="0" err="1" smtClean="0"/>
              <a:t>Form</a:t>
            </a:r>
            <a:r>
              <a:rPr lang="es-ES_tradnl" sz="3000" b="1" dirty="0" smtClean="0"/>
              <a:t> </a:t>
            </a:r>
            <a:r>
              <a:rPr lang="es-ES_tradnl" sz="3000" b="1" dirty="0" err="1" smtClean="0"/>
              <a:t>the</a:t>
            </a:r>
            <a:r>
              <a:rPr lang="es-ES_tradnl" sz="3000" b="1" dirty="0" smtClean="0"/>
              <a:t> </a:t>
            </a:r>
            <a:r>
              <a:rPr lang="es-ES_tradnl" sz="3000" b="1" dirty="0" err="1" smtClean="0"/>
              <a:t>present</a:t>
            </a:r>
            <a:r>
              <a:rPr lang="es-ES_tradnl" sz="3000" b="1" dirty="0" smtClean="0"/>
              <a:t> </a:t>
            </a:r>
            <a:r>
              <a:rPr lang="es-ES_tradnl" sz="3000" b="1" dirty="0" err="1" smtClean="0"/>
              <a:t>participle</a:t>
            </a:r>
            <a:r>
              <a:rPr lang="es-ES_tradnl" sz="3000" b="1" dirty="0" smtClean="0"/>
              <a:t> of </a:t>
            </a:r>
            <a:r>
              <a:rPr lang="es-ES_tradnl" sz="3000" b="1" dirty="0" err="1" smtClean="0"/>
              <a:t>each</a:t>
            </a:r>
            <a:r>
              <a:rPr lang="es-ES_tradnl" sz="3000" b="1" dirty="0" smtClean="0"/>
              <a:t> </a:t>
            </a:r>
            <a:r>
              <a:rPr lang="es-ES_tradnl" sz="3000" b="1" dirty="0" err="1" smtClean="0"/>
              <a:t>group</a:t>
            </a:r>
            <a:r>
              <a:rPr lang="es-ES_tradnl" sz="3000" b="1" dirty="0" smtClean="0"/>
              <a:t> of </a:t>
            </a:r>
            <a:r>
              <a:rPr lang="es-ES_tradnl" sz="3000" b="1" dirty="0" err="1" smtClean="0"/>
              <a:t>verbs</a:t>
            </a:r>
            <a:r>
              <a:rPr lang="es-ES_tradnl" sz="3000" b="1" dirty="0" smtClean="0"/>
              <a:t>, </a:t>
            </a:r>
            <a:r>
              <a:rPr lang="es-ES_tradnl" sz="3000" b="1" dirty="0" err="1" smtClean="0"/>
              <a:t>based</a:t>
            </a:r>
            <a:r>
              <a:rPr lang="es-ES_tradnl" sz="3000" b="1" dirty="0" smtClean="0"/>
              <a:t> </a:t>
            </a:r>
            <a:r>
              <a:rPr lang="es-ES_tradnl" sz="3000" b="1" dirty="0" err="1" smtClean="0"/>
              <a:t>on</a:t>
            </a:r>
            <a:r>
              <a:rPr lang="es-ES_tradnl" sz="3000" b="1" dirty="0" smtClean="0"/>
              <a:t> </a:t>
            </a:r>
            <a:r>
              <a:rPr lang="es-ES_tradnl" sz="3000" b="1" dirty="0" err="1" smtClean="0"/>
              <a:t>the</a:t>
            </a:r>
            <a:r>
              <a:rPr lang="es-ES_tradnl" sz="3000" b="1" dirty="0" smtClean="0"/>
              <a:t> </a:t>
            </a:r>
            <a:r>
              <a:rPr lang="es-ES_tradnl" sz="3000" b="1" dirty="0" err="1" smtClean="0"/>
              <a:t>model</a:t>
            </a:r>
            <a:r>
              <a:rPr lang="es-ES_tradnl" sz="3000" b="1" dirty="0" smtClean="0"/>
              <a:t>.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s-ES_tradnl" b="1" dirty="0"/>
              <a:t>A.</a:t>
            </a:r>
            <a:r>
              <a:rPr lang="es-ES_tradnl" dirty="0"/>
              <a:t> </a:t>
            </a:r>
            <a:r>
              <a:rPr lang="es-ES_tradnl" b="1" dirty="0"/>
              <a:t>Modelo</a:t>
            </a:r>
            <a:r>
              <a:rPr lang="es-ES_tradnl" dirty="0"/>
              <a:t>: </a:t>
            </a:r>
            <a:r>
              <a:rPr lang="es-ES_tradnl" dirty="0" smtClean="0"/>
              <a:t>			</a:t>
            </a:r>
            <a:r>
              <a:rPr lang="es-ES_tradnl" b="1" dirty="0" smtClean="0"/>
              <a:t> B.</a:t>
            </a:r>
            <a:r>
              <a:rPr lang="es-ES_tradnl" dirty="0" smtClean="0"/>
              <a:t> </a:t>
            </a:r>
            <a:r>
              <a:rPr lang="es-ES_tradnl" b="1" dirty="0" smtClean="0"/>
              <a:t>Modelo: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trabajar </a:t>
            </a:r>
            <a:r>
              <a:rPr lang="es-ES_tradnl" i="1" u="sng" dirty="0" smtClean="0"/>
              <a:t>trabaj</a:t>
            </a:r>
            <a:r>
              <a:rPr lang="es-ES_tradnl" b="1" i="1" u="sng" dirty="0" smtClean="0">
                <a:solidFill>
                  <a:srgbClr val="FF0000"/>
                </a:solidFill>
              </a:rPr>
              <a:t>ando</a:t>
            </a:r>
            <a:r>
              <a:rPr lang="es-ES_tradnl" i="1" u="sng" dirty="0" smtClean="0"/>
              <a:t>___</a:t>
            </a:r>
            <a:r>
              <a:rPr lang="es-ES_tradnl" dirty="0" smtClean="0"/>
              <a:t>	comer </a:t>
            </a:r>
            <a:r>
              <a:rPr lang="es-ES_tradnl" dirty="0"/>
              <a:t>_</a:t>
            </a:r>
            <a:r>
              <a:rPr lang="es-ES_tradnl" i="1" u="sng" dirty="0"/>
              <a:t>com</a:t>
            </a:r>
            <a:r>
              <a:rPr lang="es-ES_tradnl" b="1" i="1" u="sng" dirty="0">
                <a:solidFill>
                  <a:srgbClr val="FF0000"/>
                </a:solidFill>
              </a:rPr>
              <a:t>iendo</a:t>
            </a:r>
            <a:r>
              <a:rPr lang="es-ES_tradnl" u="sng" dirty="0" smtClean="0"/>
              <a:t>__</a:t>
            </a:r>
            <a:endParaRPr lang="en-US" dirty="0"/>
          </a:p>
          <a:p>
            <a:pPr lvl="0"/>
            <a:r>
              <a:rPr lang="es-ES_tradnl" dirty="0"/>
              <a:t>jugar </a:t>
            </a:r>
            <a:r>
              <a:rPr lang="es-ES_tradnl" dirty="0" smtClean="0"/>
              <a:t>______________	correr ___________</a:t>
            </a:r>
            <a:endParaRPr lang="en-US" dirty="0"/>
          </a:p>
          <a:p>
            <a:pPr lvl="0"/>
            <a:r>
              <a:rPr lang="es-ES_tradnl" dirty="0"/>
              <a:t>despertar </a:t>
            </a:r>
            <a:r>
              <a:rPr lang="es-ES_tradnl" dirty="0" smtClean="0"/>
              <a:t>__________	dormir </a:t>
            </a:r>
            <a:r>
              <a:rPr lang="es-ES_tradnl" dirty="0"/>
              <a:t>__________</a:t>
            </a:r>
            <a:endParaRPr lang="en-US" dirty="0"/>
          </a:p>
          <a:p>
            <a:pPr lvl="0"/>
            <a:r>
              <a:rPr lang="es-ES_tradnl" dirty="0"/>
              <a:t>afeitar  </a:t>
            </a:r>
            <a:r>
              <a:rPr lang="es-ES_tradnl" dirty="0" smtClean="0"/>
              <a:t>____________	traer ____________</a:t>
            </a:r>
            <a:endParaRPr lang="en-US" dirty="0"/>
          </a:p>
          <a:p>
            <a:pPr lvl="0"/>
            <a:r>
              <a:rPr lang="es-ES_tradnl" dirty="0" smtClean="0"/>
              <a:t>maquillar __________	hacer ___________</a:t>
            </a:r>
            <a:endParaRPr lang="en-US" dirty="0"/>
          </a:p>
          <a:p>
            <a:pPr lvl="0"/>
            <a:r>
              <a:rPr lang="es-ES_tradnl" dirty="0"/>
              <a:t>estudiar </a:t>
            </a:r>
            <a:r>
              <a:rPr lang="es-ES_tradnl" dirty="0" smtClean="0"/>
              <a:t>___________	decir ____________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33600" y="2667000"/>
            <a:ext cx="15712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i="1" u="sng" dirty="0" smtClean="0"/>
              <a:t>jug</a:t>
            </a:r>
            <a:r>
              <a:rPr lang="es-ES_tradnl" sz="3200" b="1" i="1" u="sng" dirty="0" smtClean="0">
                <a:solidFill>
                  <a:srgbClr val="FF0000"/>
                </a:solidFill>
              </a:rPr>
              <a:t>ando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590800" y="3263717"/>
            <a:ext cx="2303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i="1" u="sng" dirty="0" smtClean="0"/>
              <a:t>despert</a:t>
            </a:r>
            <a:r>
              <a:rPr lang="es-ES_tradnl" sz="3200" b="1" i="1" u="sng" dirty="0" smtClean="0">
                <a:solidFill>
                  <a:srgbClr val="FF0000"/>
                </a:solidFill>
              </a:rPr>
              <a:t>ando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2590800" y="3860434"/>
            <a:ext cx="18085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i="1" u="sng" dirty="0" smtClean="0"/>
              <a:t>afeit</a:t>
            </a:r>
            <a:r>
              <a:rPr lang="es-ES_tradnl" sz="3200" b="1" i="1" u="sng" dirty="0" smtClean="0">
                <a:solidFill>
                  <a:srgbClr val="FF0000"/>
                </a:solidFill>
              </a:rPr>
              <a:t>ando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2514600" y="4445209"/>
            <a:ext cx="22942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i="1" u="sng" dirty="0" smtClean="0"/>
              <a:t>maquill</a:t>
            </a:r>
            <a:r>
              <a:rPr lang="es-ES_tradnl" sz="3200" b="1" i="1" u="sng" dirty="0" smtClean="0">
                <a:solidFill>
                  <a:srgbClr val="FF0000"/>
                </a:solidFill>
              </a:rPr>
              <a:t>ando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2438400" y="5029984"/>
            <a:ext cx="20571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i="1" u="sng" dirty="0" smtClean="0"/>
              <a:t>estudi</a:t>
            </a:r>
            <a:r>
              <a:rPr lang="es-ES_tradnl" sz="3200" b="1" i="1" u="sng" dirty="0" smtClean="0">
                <a:solidFill>
                  <a:srgbClr val="FF0000"/>
                </a:solidFill>
              </a:rPr>
              <a:t>ando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6477000" y="2678942"/>
            <a:ext cx="179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i="1" u="sng" dirty="0" smtClean="0"/>
              <a:t>corr</a:t>
            </a:r>
            <a:r>
              <a:rPr lang="es-ES_tradnl" sz="3200" b="1" i="1" u="sng" dirty="0" smtClean="0">
                <a:solidFill>
                  <a:srgbClr val="FF0000"/>
                </a:solidFill>
              </a:rPr>
              <a:t>iendo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6470361" y="3251775"/>
            <a:ext cx="20265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i="1" u="sng" dirty="0" smtClean="0"/>
              <a:t>d</a:t>
            </a:r>
            <a:r>
              <a:rPr lang="es-ES_tradnl" sz="3200" i="1" u="sng" dirty="0" smtClean="0">
                <a:solidFill>
                  <a:srgbClr val="00B0F0"/>
                </a:solidFill>
              </a:rPr>
              <a:t>u</a:t>
            </a:r>
            <a:r>
              <a:rPr lang="es-ES_tradnl" sz="3200" i="1" u="sng" dirty="0" smtClean="0"/>
              <a:t>rm</a:t>
            </a:r>
            <a:r>
              <a:rPr lang="es-ES_tradnl" sz="3200" b="1" i="1" u="sng" dirty="0" smtClean="0">
                <a:solidFill>
                  <a:srgbClr val="FF0000"/>
                </a:solidFill>
              </a:rPr>
              <a:t>iendo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6333924" y="3860434"/>
            <a:ext cx="17187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i="1" u="sng" dirty="0" smtClean="0"/>
              <a:t>tra</a:t>
            </a:r>
            <a:r>
              <a:rPr lang="es-ES_tradnl" sz="3200" b="1" i="1" u="sng" dirty="0">
                <a:solidFill>
                  <a:srgbClr val="FF0000"/>
                </a:solidFill>
              </a:rPr>
              <a:t>y</a:t>
            </a:r>
            <a:r>
              <a:rPr lang="es-ES_tradnl" sz="3200" b="1" i="1" u="sng" dirty="0" smtClean="0">
                <a:solidFill>
                  <a:srgbClr val="FF0000"/>
                </a:solidFill>
              </a:rPr>
              <a:t>endo</a:t>
            </a: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6386710" y="4448881"/>
            <a:ext cx="1731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i="1" u="sng" dirty="0" smtClean="0"/>
              <a:t>hac</a:t>
            </a:r>
            <a:r>
              <a:rPr lang="es-ES_tradnl" sz="3200" b="1" i="1" u="sng" dirty="0" smtClean="0">
                <a:solidFill>
                  <a:srgbClr val="FF0000"/>
                </a:solidFill>
              </a:rPr>
              <a:t>iendo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6388933" y="5029983"/>
            <a:ext cx="1614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i="1" u="sng" dirty="0" smtClean="0"/>
              <a:t>d</a:t>
            </a:r>
            <a:r>
              <a:rPr lang="es-ES_tradnl" sz="3200" i="1" u="sng" dirty="0" smtClean="0">
                <a:solidFill>
                  <a:srgbClr val="00B0F0"/>
                </a:solidFill>
              </a:rPr>
              <a:t>i</a:t>
            </a:r>
            <a:r>
              <a:rPr lang="es-ES_tradnl" sz="3200" i="1" u="sng" dirty="0" smtClean="0"/>
              <a:t>c</a:t>
            </a:r>
            <a:r>
              <a:rPr lang="es-ES_tradnl" sz="3200" b="1" i="1" u="sng" dirty="0" smtClean="0">
                <a:solidFill>
                  <a:srgbClr val="FF0000"/>
                </a:solidFill>
              </a:rPr>
              <a:t>iendo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Spanish II Semester Exam Study Guide Sheet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 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000" b="1" dirty="0">
                <a:solidFill>
                  <a:srgbClr val="FF0000"/>
                </a:solidFill>
              </a:rPr>
              <a:t>45</a:t>
            </a:r>
            <a:r>
              <a:rPr lang="en-US" sz="3000" dirty="0"/>
              <a:t>  Multiple Choice Questions 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(</a:t>
            </a:r>
            <a:r>
              <a:rPr lang="en-US" sz="3000" dirty="0"/>
              <a:t>grammar &amp; vocabulary)</a:t>
            </a:r>
            <a:br>
              <a:rPr lang="en-US" sz="3000" dirty="0"/>
            </a:br>
            <a:r>
              <a:rPr lang="en-US" sz="3000" dirty="0"/>
              <a:t>  </a:t>
            </a:r>
            <a:r>
              <a:rPr lang="en-US" sz="3000" b="1" dirty="0">
                <a:solidFill>
                  <a:srgbClr val="FF0000"/>
                </a:solidFill>
              </a:rPr>
              <a:t>5</a:t>
            </a:r>
            <a:r>
              <a:rPr lang="en-US" sz="3000" dirty="0"/>
              <a:t>  Reading Comprehension Questions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4191000" cy="4343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Unidad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1 </a:t>
            </a:r>
            <a:endParaRPr lang="en-US" dirty="0">
              <a:solidFill>
                <a:srgbClr val="FF0000"/>
              </a:solidFill>
            </a:endParaRPr>
          </a:p>
          <a:p>
            <a:endParaRPr lang="en-US" b="1" i="1" dirty="0" smtClean="0"/>
          </a:p>
          <a:p>
            <a:pPr marL="0" indent="0">
              <a:buNone/>
            </a:pPr>
            <a:r>
              <a:rPr lang="en-US" b="1" i="1" dirty="0" err="1" smtClean="0">
                <a:solidFill>
                  <a:srgbClr val="FF0000"/>
                </a:solidFill>
              </a:rPr>
              <a:t>Lección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</a:rPr>
              <a:t>1: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All </a:t>
            </a:r>
            <a:r>
              <a:rPr lang="en-US" dirty="0"/>
              <a:t>vocabulary p. 55</a:t>
            </a:r>
          </a:p>
          <a:p>
            <a:r>
              <a:rPr lang="en-US" dirty="0" smtClean="0"/>
              <a:t>Direct </a:t>
            </a:r>
            <a:r>
              <a:rPr lang="en-US" dirty="0"/>
              <a:t>object pronouns p. 41</a:t>
            </a:r>
          </a:p>
          <a:p>
            <a:r>
              <a:rPr lang="en-US" dirty="0" smtClean="0"/>
              <a:t>Indirect </a:t>
            </a:r>
            <a:r>
              <a:rPr lang="en-US" dirty="0"/>
              <a:t>object pronouns p. 46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i="1" dirty="0" err="1" smtClean="0">
                <a:solidFill>
                  <a:srgbClr val="FF0000"/>
                </a:solidFill>
              </a:rPr>
              <a:t>Lección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</a:rPr>
              <a:t>2: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All </a:t>
            </a:r>
            <a:r>
              <a:rPr lang="en-US" dirty="0"/>
              <a:t>vocabulary p. 79</a:t>
            </a:r>
          </a:p>
          <a:p>
            <a:r>
              <a:rPr lang="en-US" dirty="0" err="1" smtClean="0"/>
              <a:t>Preterite</a:t>
            </a:r>
            <a:r>
              <a:rPr lang="en-US" dirty="0" smtClean="0"/>
              <a:t> </a:t>
            </a:r>
            <a:r>
              <a:rPr lang="en-US" dirty="0"/>
              <a:t>of –</a:t>
            </a:r>
            <a:r>
              <a:rPr lang="en-US" dirty="0" err="1"/>
              <a:t>ar</a:t>
            </a:r>
            <a:r>
              <a:rPr lang="en-US" dirty="0"/>
              <a:t> verbs p. 65</a:t>
            </a:r>
          </a:p>
          <a:p>
            <a:r>
              <a:rPr lang="en-US" dirty="0" err="1" smtClean="0"/>
              <a:t>Preterite</a:t>
            </a:r>
            <a:r>
              <a:rPr lang="en-US" dirty="0" smtClean="0"/>
              <a:t> </a:t>
            </a:r>
            <a:r>
              <a:rPr lang="en-US" dirty="0"/>
              <a:t>of irregular verbs p. 70</a:t>
            </a:r>
          </a:p>
          <a:p>
            <a:r>
              <a:rPr lang="en-US" dirty="0" smtClean="0"/>
              <a:t>Interrogatives </a:t>
            </a:r>
            <a:r>
              <a:rPr lang="en-US" dirty="0"/>
              <a:t>p. </a:t>
            </a:r>
            <a:r>
              <a:rPr lang="en-US" dirty="0" smtClean="0"/>
              <a:t>64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0600" y="1861067"/>
            <a:ext cx="4191000" cy="461593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 </a:t>
            </a:r>
            <a:r>
              <a:rPr lang="en-US" b="1" dirty="0" err="1" smtClean="0">
                <a:solidFill>
                  <a:srgbClr val="FF0000"/>
                </a:solidFill>
              </a:rPr>
              <a:t>Unidad</a:t>
            </a:r>
            <a:r>
              <a:rPr lang="en-US" b="1" dirty="0" smtClean="0">
                <a:solidFill>
                  <a:srgbClr val="FF0000"/>
                </a:solidFill>
              </a:rPr>
              <a:t> 2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i="1" dirty="0" err="1" smtClean="0">
                <a:solidFill>
                  <a:srgbClr val="FF0000"/>
                </a:solidFill>
              </a:rPr>
              <a:t>Lección</a:t>
            </a:r>
            <a:r>
              <a:rPr lang="en-US" b="1" i="1" dirty="0" smtClean="0">
                <a:solidFill>
                  <a:srgbClr val="FF0000"/>
                </a:solidFill>
              </a:rPr>
              <a:t> 1: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All vocabulary p. 109</a:t>
            </a:r>
          </a:p>
          <a:p>
            <a:r>
              <a:rPr lang="en-US" dirty="0" err="1" smtClean="0"/>
              <a:t>Preterite</a:t>
            </a:r>
            <a:r>
              <a:rPr lang="en-US" dirty="0" smtClean="0"/>
              <a:t> of –</a:t>
            </a:r>
            <a:r>
              <a:rPr lang="en-US" dirty="0" err="1" smtClean="0"/>
              <a:t>er</a:t>
            </a:r>
            <a:r>
              <a:rPr lang="en-US" dirty="0" smtClean="0"/>
              <a:t> and –</a:t>
            </a:r>
            <a:r>
              <a:rPr lang="en-US" dirty="0" err="1" smtClean="0"/>
              <a:t>ir</a:t>
            </a:r>
            <a:r>
              <a:rPr lang="en-US" dirty="0" smtClean="0"/>
              <a:t> verbs p. 95</a:t>
            </a:r>
          </a:p>
          <a:p>
            <a:r>
              <a:rPr lang="en-US" dirty="0" smtClean="0"/>
              <a:t> Demonstrative pronouns and adjectives p. 100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  <a:p>
            <a:pPr marL="0" indent="0">
              <a:buNone/>
            </a:pPr>
            <a:r>
              <a:rPr lang="en-US" b="1" i="1" dirty="0" err="1">
                <a:solidFill>
                  <a:srgbClr val="FF0000"/>
                </a:solidFill>
              </a:rPr>
              <a:t>L</a:t>
            </a:r>
            <a:r>
              <a:rPr lang="en-US" b="1" i="1" dirty="0" err="1" smtClean="0">
                <a:solidFill>
                  <a:srgbClr val="FF0000"/>
                </a:solidFill>
              </a:rPr>
              <a:t>ección</a:t>
            </a:r>
            <a:r>
              <a:rPr lang="en-US" b="1" i="1" dirty="0" smtClean="0">
                <a:solidFill>
                  <a:srgbClr val="FF0000"/>
                </a:solidFill>
              </a:rPr>
              <a:t> 2: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All vocabulary p. 133</a:t>
            </a:r>
          </a:p>
          <a:p>
            <a:r>
              <a:rPr lang="en-US" dirty="0" smtClean="0"/>
              <a:t>Reflexive verbs p. 119</a:t>
            </a:r>
          </a:p>
          <a:p>
            <a:r>
              <a:rPr lang="en-US" dirty="0" smtClean="0"/>
              <a:t>Present Progressive p. 124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semestral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00" b="35392"/>
          <a:stretch/>
        </p:blipFill>
        <p:spPr>
          <a:xfrm>
            <a:off x="3505200" y="2438400"/>
            <a:ext cx="4572000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2" t="4478" r="29328" b="5326"/>
          <a:stretch/>
        </p:blipFill>
        <p:spPr>
          <a:xfrm>
            <a:off x="1143000" y="1828800"/>
            <a:ext cx="2286000" cy="4000041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11417" y="3649662"/>
            <a:ext cx="5486400" cy="685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dirty="0" smtClean="0"/>
              <a:t>en el </a:t>
            </a:r>
            <a:r>
              <a:rPr lang="en-US" sz="4000" dirty="0" err="1" smtClean="0"/>
              <a:t>examen</a:t>
            </a:r>
            <a:r>
              <a:rPr lang="en-US" sz="4000" dirty="0" smtClean="0"/>
              <a:t> de </a:t>
            </a:r>
            <a:r>
              <a:rPr lang="en-US" sz="4000" dirty="0" err="1" smtClean="0"/>
              <a:t>mañana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err="1" smtClean="0"/>
              <a:t>Which</a:t>
            </a:r>
            <a:r>
              <a:rPr lang="es-ES_tradnl" b="1" dirty="0" smtClean="0"/>
              <a:t> </a:t>
            </a:r>
            <a:r>
              <a:rPr lang="es-ES_tradnl" b="1" dirty="0" err="1" smtClean="0"/>
              <a:t>activity</a:t>
            </a:r>
            <a:r>
              <a:rPr lang="es-ES_tradnl" b="1" dirty="0" smtClean="0"/>
              <a:t> do </a:t>
            </a:r>
            <a:r>
              <a:rPr lang="es-ES_tradnl" b="1" dirty="0" err="1" smtClean="0"/>
              <a:t>you</a:t>
            </a:r>
            <a:r>
              <a:rPr lang="es-ES_tradnl" b="1" dirty="0" smtClean="0"/>
              <a:t> do...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s-ES_tradnl" sz="4000" dirty="0" smtClean="0"/>
              <a:t>……. at </a:t>
            </a:r>
            <a:r>
              <a:rPr lang="es-ES_tradnl" sz="4000" dirty="0" err="1"/>
              <a:t>the</a:t>
            </a:r>
            <a:r>
              <a:rPr lang="es-ES_tradnl" sz="4000" dirty="0"/>
              <a:t> </a:t>
            </a:r>
            <a:r>
              <a:rPr lang="es-ES_tradnl" sz="4000" dirty="0" err="1"/>
              <a:t>travel</a:t>
            </a:r>
            <a:r>
              <a:rPr lang="es-ES_tradnl" sz="4000" dirty="0"/>
              <a:t> </a:t>
            </a:r>
            <a:r>
              <a:rPr lang="es-ES_tradnl" sz="4000" dirty="0" err="1"/>
              <a:t>agency</a:t>
            </a:r>
            <a:r>
              <a:rPr lang="es-ES_tradnl" sz="4000" dirty="0" smtClean="0"/>
              <a:t>?</a:t>
            </a:r>
          </a:p>
          <a:p>
            <a:pPr lvl="1">
              <a:buNone/>
            </a:pPr>
            <a:endParaRPr lang="es-ES_tradnl" sz="4000" dirty="0" smtClean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 smtClean="0"/>
              <a:t>pasar </a:t>
            </a:r>
            <a:r>
              <a:rPr lang="es-ES_tradnl" sz="4000" dirty="0"/>
              <a:t>por seguridad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/>
              <a:t>dar la tarjeta de embarque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/>
              <a:t>comprar el boleto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err="1" smtClean="0"/>
              <a:t>Which</a:t>
            </a:r>
            <a:r>
              <a:rPr lang="es-ES_tradnl" b="1" dirty="0" smtClean="0"/>
              <a:t> </a:t>
            </a:r>
            <a:r>
              <a:rPr lang="es-ES_tradnl" b="1" dirty="0" err="1" smtClean="0"/>
              <a:t>activity</a:t>
            </a:r>
            <a:r>
              <a:rPr lang="es-ES_tradnl" b="1" dirty="0" smtClean="0"/>
              <a:t> do </a:t>
            </a:r>
            <a:r>
              <a:rPr lang="es-ES_tradnl" b="1" dirty="0" err="1" smtClean="0"/>
              <a:t>you</a:t>
            </a:r>
            <a:r>
              <a:rPr lang="es-ES_tradnl" b="1" dirty="0" smtClean="0"/>
              <a:t> do...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r>
              <a:rPr lang="es-ES_tradnl" sz="4000" b="1" dirty="0" smtClean="0"/>
              <a:t>…… </a:t>
            </a:r>
            <a:r>
              <a:rPr lang="es-ES_tradnl" sz="4000" dirty="0" err="1" smtClean="0"/>
              <a:t>to</a:t>
            </a:r>
            <a:r>
              <a:rPr lang="es-ES_tradnl" sz="4000" dirty="0" smtClean="0"/>
              <a:t> </a:t>
            </a:r>
            <a:r>
              <a:rPr lang="es-ES_tradnl" sz="4000" dirty="0" err="1"/>
              <a:t>get</a:t>
            </a:r>
            <a:r>
              <a:rPr lang="es-ES_tradnl" sz="4000" dirty="0"/>
              <a:t> </a:t>
            </a:r>
            <a:r>
              <a:rPr lang="es-ES_tradnl" sz="4000" dirty="0" err="1"/>
              <a:t>to</a:t>
            </a:r>
            <a:r>
              <a:rPr lang="es-ES_tradnl" sz="4000" dirty="0"/>
              <a:t> </a:t>
            </a:r>
            <a:r>
              <a:rPr lang="es-ES_tradnl" sz="4000" dirty="0" err="1"/>
              <a:t>the</a:t>
            </a:r>
            <a:r>
              <a:rPr lang="es-ES_tradnl" sz="4000" dirty="0"/>
              <a:t> </a:t>
            </a:r>
            <a:r>
              <a:rPr lang="es-ES_tradnl" sz="4000" dirty="0" err="1"/>
              <a:t>airport</a:t>
            </a:r>
            <a:r>
              <a:rPr lang="es-ES_tradnl" sz="4000" dirty="0" smtClean="0"/>
              <a:t>?</a:t>
            </a:r>
          </a:p>
          <a:p>
            <a:pPr lvl="2">
              <a:buNone/>
            </a:pP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/>
              <a:t>hacer cola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/>
              <a:t>tomar un taxi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/>
              <a:t>ir a la oficina de turismo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err="1" smtClean="0"/>
              <a:t>Which</a:t>
            </a:r>
            <a:r>
              <a:rPr lang="es-ES_tradnl" b="1" dirty="0" smtClean="0"/>
              <a:t> </a:t>
            </a:r>
            <a:r>
              <a:rPr lang="es-ES_tradnl" b="1" dirty="0" err="1" smtClean="0"/>
              <a:t>activity</a:t>
            </a:r>
            <a:r>
              <a:rPr lang="es-ES_tradnl" b="1" dirty="0" smtClean="0"/>
              <a:t> do </a:t>
            </a:r>
            <a:r>
              <a:rPr lang="es-ES_tradnl" b="1" dirty="0" err="1" smtClean="0"/>
              <a:t>you</a:t>
            </a:r>
            <a:r>
              <a:rPr lang="es-ES_tradnl" b="1" dirty="0" smtClean="0"/>
              <a:t> do...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r>
              <a:rPr lang="es-ES_tradnl" sz="4000" dirty="0" smtClean="0"/>
              <a:t>……… </a:t>
            </a:r>
            <a:r>
              <a:rPr lang="es-ES_tradnl" sz="4000" dirty="0" err="1" smtClean="0"/>
              <a:t>when</a:t>
            </a:r>
            <a:r>
              <a:rPr lang="es-ES_tradnl" sz="4000" dirty="0" smtClean="0"/>
              <a:t> </a:t>
            </a:r>
            <a:r>
              <a:rPr lang="es-ES_tradnl" sz="4000" dirty="0" err="1"/>
              <a:t>you</a:t>
            </a:r>
            <a:r>
              <a:rPr lang="es-ES_tradnl" sz="4000" dirty="0"/>
              <a:t> </a:t>
            </a:r>
            <a:r>
              <a:rPr lang="es-ES_tradnl" sz="4000" dirty="0" err="1"/>
              <a:t>reach</a:t>
            </a:r>
            <a:r>
              <a:rPr lang="es-ES_tradnl" sz="4000" dirty="0"/>
              <a:t> </a:t>
            </a:r>
            <a:r>
              <a:rPr lang="es-ES_tradnl" sz="4000" dirty="0" err="1"/>
              <a:t>the</a:t>
            </a:r>
            <a:r>
              <a:rPr lang="es-ES_tradnl" sz="4000" dirty="0"/>
              <a:t> </a:t>
            </a:r>
            <a:r>
              <a:rPr lang="es-ES_tradnl" sz="4000" dirty="0" err="1"/>
              <a:t>check</a:t>
            </a:r>
            <a:r>
              <a:rPr lang="es-ES_tradnl" sz="4000" dirty="0"/>
              <a:t>-in </a:t>
            </a:r>
            <a:r>
              <a:rPr lang="es-ES_tradnl" sz="4000" dirty="0" err="1"/>
              <a:t>counter</a:t>
            </a:r>
            <a:r>
              <a:rPr lang="es-ES_tradnl" sz="4000" dirty="0" smtClean="0"/>
              <a:t>?</a:t>
            </a:r>
          </a:p>
          <a:p>
            <a:pPr lvl="2">
              <a:buNone/>
            </a:pP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/>
              <a:t>tomar un taxi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/>
              <a:t>ir a la parada de autobús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/>
              <a:t>facturar el equipaje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err="1" smtClean="0"/>
              <a:t>Which</a:t>
            </a:r>
            <a:r>
              <a:rPr lang="es-ES_tradnl" b="1" dirty="0" smtClean="0"/>
              <a:t> </a:t>
            </a:r>
            <a:r>
              <a:rPr lang="es-ES_tradnl" b="1" dirty="0" err="1" smtClean="0"/>
              <a:t>activity</a:t>
            </a:r>
            <a:r>
              <a:rPr lang="es-ES_tradnl" b="1" dirty="0" smtClean="0"/>
              <a:t> do </a:t>
            </a:r>
            <a:r>
              <a:rPr lang="es-ES_tradnl" b="1" dirty="0" err="1" smtClean="0"/>
              <a:t>you</a:t>
            </a:r>
            <a:r>
              <a:rPr lang="es-ES_tradnl" b="1" dirty="0" smtClean="0"/>
              <a:t> do...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r>
              <a:rPr lang="es-ES_tradnl" sz="4000" dirty="0" smtClean="0"/>
              <a:t>…….. </a:t>
            </a:r>
            <a:r>
              <a:rPr lang="es-ES_tradnl" sz="4000" dirty="0" err="1" smtClean="0"/>
              <a:t>before</a:t>
            </a:r>
            <a:r>
              <a:rPr lang="es-ES_tradnl" sz="4000" dirty="0" smtClean="0"/>
              <a:t> </a:t>
            </a:r>
            <a:r>
              <a:rPr lang="es-ES_tradnl" sz="4000" dirty="0" err="1"/>
              <a:t>you</a:t>
            </a:r>
            <a:r>
              <a:rPr lang="es-ES_tradnl" sz="4000" dirty="0"/>
              <a:t> </a:t>
            </a:r>
            <a:r>
              <a:rPr lang="es-ES_tradnl" sz="4000" dirty="0" err="1"/>
              <a:t>enter</a:t>
            </a:r>
            <a:r>
              <a:rPr lang="es-ES_tradnl" sz="4000" dirty="0"/>
              <a:t> </a:t>
            </a:r>
            <a:r>
              <a:rPr lang="es-ES_tradnl" sz="4000" dirty="0" err="1"/>
              <a:t>the</a:t>
            </a:r>
            <a:r>
              <a:rPr lang="es-ES_tradnl" sz="4000" dirty="0"/>
              <a:t> </a:t>
            </a:r>
            <a:r>
              <a:rPr lang="es-ES_tradnl" sz="4000" dirty="0" err="1"/>
              <a:t>gate</a:t>
            </a:r>
            <a:r>
              <a:rPr lang="es-ES_tradnl" sz="4000" dirty="0" smtClean="0"/>
              <a:t>?</a:t>
            </a:r>
          </a:p>
          <a:p>
            <a:pPr lvl="2">
              <a:buNone/>
            </a:pP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/>
              <a:t>pasar por seguridad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/>
              <a:t>abordar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s-ES_tradnl" sz="4000" dirty="0"/>
              <a:t>ir al reclamo de equipaje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err="1" smtClean="0"/>
              <a:t>Circle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/>
              <a:t>word</a:t>
            </a:r>
            <a:r>
              <a:rPr lang="es-ES_tradnl" b="1" dirty="0"/>
              <a:t> </a:t>
            </a:r>
            <a:r>
              <a:rPr lang="es-ES_tradnl" b="1" dirty="0" err="1"/>
              <a:t>replaced</a:t>
            </a:r>
            <a:r>
              <a:rPr lang="es-ES_tradnl" b="1" dirty="0"/>
              <a:t> </a:t>
            </a: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err="1" smtClean="0"/>
              <a:t>by</a:t>
            </a:r>
            <a:r>
              <a:rPr lang="es-ES_tradnl" b="1" dirty="0" smtClean="0"/>
              <a:t> </a:t>
            </a:r>
            <a:r>
              <a:rPr lang="es-ES_tradnl" b="1" dirty="0" err="1"/>
              <a:t>the</a:t>
            </a:r>
            <a:r>
              <a:rPr lang="es-ES_tradnl" b="1" dirty="0"/>
              <a:t> </a:t>
            </a:r>
            <a:r>
              <a:rPr lang="es-ES_tradnl" b="1" dirty="0" err="1"/>
              <a:t>pronoun</a:t>
            </a:r>
            <a:r>
              <a:rPr lang="es-ES_tradnl" b="1" dirty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lvl="1"/>
            <a:r>
              <a:rPr lang="es-ES_tradnl" sz="4000" dirty="0"/>
              <a:t>No puedo encontrar</a:t>
            </a:r>
            <a:r>
              <a:rPr lang="es-ES_tradnl" sz="4000" dirty="0">
                <a:solidFill>
                  <a:srgbClr val="CC00FF"/>
                </a:solidFill>
              </a:rPr>
              <a:t>lo</a:t>
            </a:r>
            <a:r>
              <a:rPr lang="es-ES_tradnl" sz="4000" dirty="0"/>
              <a:t>.</a:t>
            </a:r>
            <a:endParaRPr lang="en-US" sz="4000" dirty="0"/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maleta 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pasaporte 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identificación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err="1" smtClean="0"/>
              <a:t>Circle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word</a:t>
            </a:r>
            <a:r>
              <a:rPr lang="es-ES_tradnl" b="1" dirty="0" smtClean="0"/>
              <a:t> </a:t>
            </a:r>
            <a:r>
              <a:rPr lang="es-ES_tradnl" b="1" dirty="0" err="1" smtClean="0"/>
              <a:t>replaced</a:t>
            </a:r>
            <a:r>
              <a:rPr lang="es-ES_tradnl" b="1" dirty="0" smtClean="0"/>
              <a:t> </a:t>
            </a:r>
            <a:br>
              <a:rPr lang="es-ES_tradnl" b="1" dirty="0" smtClean="0"/>
            </a:br>
            <a:r>
              <a:rPr lang="es-ES_tradnl" b="1" dirty="0" err="1" smtClean="0"/>
              <a:t>by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pronoun</a:t>
            </a:r>
            <a:r>
              <a:rPr lang="es-ES_tradnl" b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_tradnl" sz="4000" dirty="0">
                <a:solidFill>
                  <a:srgbClr val="CC00FF"/>
                </a:solidFill>
              </a:rPr>
              <a:t>Lo</a:t>
            </a:r>
            <a:r>
              <a:rPr lang="es-ES_tradnl" sz="4000" dirty="0"/>
              <a:t> vamos a cambiar.</a:t>
            </a:r>
            <a:endParaRPr lang="en-US" sz="4000" dirty="0"/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itinerario 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tarjeta </a:t>
            </a:r>
            <a:r>
              <a:rPr lang="es-ES_tradnl" sz="4000" dirty="0"/>
              <a:t>de </a:t>
            </a:r>
            <a:r>
              <a:rPr lang="es-ES_tradnl" sz="4000" dirty="0" smtClean="0"/>
              <a:t>embarque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boletos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err="1" smtClean="0"/>
              <a:t>Circle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word</a:t>
            </a:r>
            <a:r>
              <a:rPr lang="es-ES_tradnl" b="1" dirty="0" smtClean="0"/>
              <a:t> </a:t>
            </a:r>
            <a:r>
              <a:rPr lang="es-ES_tradnl" b="1" dirty="0" err="1" smtClean="0"/>
              <a:t>replaced</a:t>
            </a:r>
            <a:r>
              <a:rPr lang="es-ES_tradnl" b="1" dirty="0" smtClean="0"/>
              <a:t> </a:t>
            </a:r>
            <a:br>
              <a:rPr lang="es-ES_tradnl" b="1" dirty="0" smtClean="0"/>
            </a:br>
            <a:r>
              <a:rPr lang="es-ES_tradnl" b="1" dirty="0" err="1" smtClean="0"/>
              <a:t>by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pronoun</a:t>
            </a:r>
            <a:r>
              <a:rPr lang="es-ES_tradnl" b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_tradnl" sz="4000" dirty="0"/>
              <a:t>¿Dónde </a:t>
            </a:r>
            <a:r>
              <a:rPr lang="es-ES_tradnl" sz="4000" dirty="0">
                <a:solidFill>
                  <a:srgbClr val="CC00FF"/>
                </a:solidFill>
              </a:rPr>
              <a:t>la</a:t>
            </a:r>
            <a:r>
              <a:rPr lang="es-ES_tradnl" sz="4000" dirty="0"/>
              <a:t> tienes?</a:t>
            </a:r>
            <a:endParaRPr lang="en-US" sz="4000" dirty="0"/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Identificación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Equipaje</a:t>
            </a:r>
          </a:p>
          <a:p>
            <a:pPr marL="742950" indent="-742950">
              <a:buFont typeface="+mj-lt"/>
              <a:buAutoNum type="alphaUcPeriod"/>
            </a:pPr>
            <a:r>
              <a:rPr lang="es-ES_tradnl" sz="4000" dirty="0" smtClean="0"/>
              <a:t>taxi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3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692</Words>
  <Application>Microsoft Office PowerPoint</Application>
  <PresentationFormat>On-screen Show (4:3)</PresentationFormat>
  <Paragraphs>304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Español II Examen Semestral 2013</vt:lpstr>
      <vt:lpstr>Spanish II Semester Exam Study Guide Sheet   45  Multiple Choice Questions  (grammar &amp; vocabulary)   5  Reading Comprehension Questions </vt:lpstr>
      <vt:lpstr>Which activity do you do...</vt:lpstr>
      <vt:lpstr>Which activity do you do...</vt:lpstr>
      <vt:lpstr>Which activity do you do...</vt:lpstr>
      <vt:lpstr>Which activity do you do...</vt:lpstr>
      <vt:lpstr>Circle the word replaced  by the pronoun.</vt:lpstr>
      <vt:lpstr>Circle the word replaced  by the pronoun.</vt:lpstr>
      <vt:lpstr>Circle the word replaced  by the pronoun.</vt:lpstr>
      <vt:lpstr>Circle the word replaced  by the pronoun.</vt:lpstr>
      <vt:lpstr>Circle the word replaced  by the pronoun.</vt:lpstr>
      <vt:lpstr>Circle the word replaced  by the pronoun.</vt:lpstr>
      <vt:lpstr>3. Match the following.</vt:lpstr>
      <vt:lpstr>Which does not belong?</vt:lpstr>
      <vt:lpstr>Which does not belong?</vt:lpstr>
      <vt:lpstr>PowerPoint Presentation</vt:lpstr>
      <vt:lpstr>Select the correct answer</vt:lpstr>
      <vt:lpstr>Fill in the correct reflexive pronoun  based on the subject. </vt:lpstr>
      <vt:lpstr>Form the present participle of each group of verbs, based on the model.</vt:lpstr>
      <vt:lpstr>Examen semestral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semestral 2012</dc:title>
  <dc:creator>Stark County District Library</dc:creator>
  <cp:lastModifiedBy>Humphrey Fradl</cp:lastModifiedBy>
  <cp:revision>65</cp:revision>
  <dcterms:created xsi:type="dcterms:W3CDTF">2013-12-14T14:51:28Z</dcterms:created>
  <dcterms:modified xsi:type="dcterms:W3CDTF">2013-12-16T03:14:15Z</dcterms:modified>
</cp:coreProperties>
</file>